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97675" cy="9926638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714" autoAdjust="0"/>
  </p:normalViewPr>
  <p:slideViewPr>
    <p:cSldViewPr>
      <p:cViewPr>
        <p:scale>
          <a:sx n="100" d="100"/>
          <a:sy n="100" d="100"/>
        </p:scale>
        <p:origin x="-2496" y="1698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4658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27052" y="176410"/>
            <a:ext cx="6661994" cy="10298941"/>
            <a:chOff x="727052" y="176410"/>
            <a:chExt cx="6661994" cy="10298941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16200000" flipH="1">
              <a:off x="-4385488" y="5289510"/>
              <a:ext cx="10296518" cy="71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16200000" flipH="1">
              <a:off x="2231264" y="5316493"/>
              <a:ext cx="10297305" cy="182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808016" y="10473779"/>
              <a:ext cx="6572296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302116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12114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6549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2400290" y="9789349"/>
            <a:ext cx="136684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10672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41628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/>
              <a:t>и</a:t>
            </a:r>
            <a:r>
              <a:rPr lang="ru-RU" sz="800" i="1" dirty="0" err="1" smtClean="0"/>
              <a:t>зм</a:t>
            </a:r>
            <a:r>
              <a:rPr lang="ru-RU" sz="800" dirty="0" smtClean="0"/>
              <a:t>.</a:t>
            </a:r>
            <a:r>
              <a:rPr lang="ru-RU" sz="900" dirty="0" smtClean="0"/>
              <a:t> </a:t>
            </a:r>
            <a:endParaRPr lang="ru-RU" sz="900" dirty="0"/>
          </a:p>
        </p:txBody>
      </p:sp>
      <p:sp>
        <p:nvSpPr>
          <p:cNvPr id="58" name="TextBox 57"/>
          <p:cNvSpPr txBox="1"/>
          <p:nvPr/>
        </p:nvSpPr>
        <p:spPr>
          <a:xfrm>
            <a:off x="1484296" y="9425810"/>
            <a:ext cx="452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/>
              <a:t>лист</a:t>
            </a:r>
            <a:endParaRPr lang="ru-RU" sz="800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1808148" y="9430572"/>
            <a:ext cx="7715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/>
              <a:t>№ док.</a:t>
            </a:r>
            <a:endParaRPr lang="ru-RU" sz="800" i="1" dirty="0"/>
          </a:p>
        </p:txBody>
      </p:sp>
      <p:sp>
        <p:nvSpPr>
          <p:cNvPr id="60" name="TextBox 59"/>
          <p:cNvSpPr txBox="1"/>
          <p:nvPr/>
        </p:nvSpPr>
        <p:spPr>
          <a:xfrm>
            <a:off x="2693979" y="942104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/>
              <a:t>дата</a:t>
            </a:r>
            <a:endParaRPr lang="ru-RU" sz="8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1069955" y="943533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/>
              <a:t>кол. </a:t>
            </a:r>
            <a:r>
              <a:rPr lang="ru-RU" sz="800" i="1" dirty="0" err="1" smtClean="0"/>
              <a:t>уч</a:t>
            </a:r>
            <a:r>
              <a:rPr lang="ru-RU" sz="800" i="1" dirty="0" smtClean="0"/>
              <a:t>.</a:t>
            </a:r>
            <a:endParaRPr lang="ru-RU" sz="800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2184388" y="942581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/>
              <a:t>подпись</a:t>
            </a:r>
            <a:endParaRPr lang="ru-RU" sz="800" i="1" dirty="0"/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rot="5400000">
            <a:off x="2054212" y="9789347"/>
            <a:ext cx="136684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1535096" y="9785346"/>
            <a:ext cx="136684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811191" y="9794111"/>
            <a:ext cx="136684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7340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44962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5445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61948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9093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5400000">
            <a:off x="5227647" y="10044939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5445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7823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8538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8458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27712" y="9592499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Стадия</a:t>
            </a:r>
            <a:endParaRPr lang="ru-RU" sz="800" dirty="0"/>
          </a:p>
        </p:txBody>
      </p:sp>
      <p:sp>
        <p:nvSpPr>
          <p:cNvPr id="90" name="TextBox 89"/>
          <p:cNvSpPr txBox="1"/>
          <p:nvPr/>
        </p:nvSpPr>
        <p:spPr>
          <a:xfrm>
            <a:off x="6242065" y="959726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Лист</a:t>
            </a:r>
            <a:endParaRPr lang="ru-RU" sz="800" dirty="0"/>
          </a:p>
        </p:txBody>
      </p:sp>
      <p:sp>
        <p:nvSpPr>
          <p:cNvPr id="91" name="TextBox 90"/>
          <p:cNvSpPr txBox="1"/>
          <p:nvPr/>
        </p:nvSpPr>
        <p:spPr>
          <a:xfrm>
            <a:off x="6799283" y="9592498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Л</a:t>
            </a:r>
            <a:r>
              <a:rPr lang="ru-RU" sz="800" dirty="0" smtClean="0"/>
              <a:t>истов</a:t>
            </a:r>
            <a:endParaRPr lang="ru-RU" sz="800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6548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298953" y="9240071"/>
            <a:ext cx="22776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/>
              <a:t>КР.1</a:t>
            </a:r>
            <a:r>
              <a:rPr lang="ru-RU" sz="1400" i="1" dirty="0"/>
              <a:t>5</a:t>
            </a:r>
            <a:r>
              <a:rPr lang="ru-RU" sz="1400" i="1" dirty="0" smtClean="0"/>
              <a:t>.</a:t>
            </a:r>
            <a:r>
              <a:rPr lang="en-US" sz="1400" i="1" dirty="0" smtClean="0"/>
              <a:t>1-450103-02</a:t>
            </a:r>
            <a:r>
              <a:rPr lang="ru-RU" sz="1400" i="1" dirty="0" smtClean="0"/>
              <a:t>.Б.З/О.СД</a:t>
            </a:r>
            <a:endParaRPr lang="ru-RU" sz="1400" i="1" dirty="0"/>
          </a:p>
        </p:txBody>
      </p:sp>
      <p:sp>
        <p:nvSpPr>
          <p:cNvPr id="37" name="Прямоугольник 1"/>
          <p:cNvSpPr>
            <a:spLocks noChangeArrowheads="1"/>
          </p:cNvSpPr>
          <p:nvPr/>
        </p:nvSpPr>
        <p:spPr bwMode="auto">
          <a:xfrm>
            <a:off x="3441697" y="9883013"/>
            <a:ext cx="15810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alt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58"/>
          <p:cNvSpPr txBox="1">
            <a:spLocks noChangeArrowheads="1"/>
          </p:cNvSpPr>
          <p:nvPr/>
        </p:nvSpPr>
        <p:spPr bwMode="auto">
          <a:xfrm>
            <a:off x="798491" y="9811575"/>
            <a:ext cx="5762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992188">
              <a:spcBef>
                <a:spcPct val="50000"/>
              </a:spcBef>
            </a:pPr>
            <a:r>
              <a:rPr lang="ru-RU" altLang="ru-RU" sz="800" dirty="0"/>
              <a:t>Проверил</a:t>
            </a:r>
          </a:p>
        </p:txBody>
      </p:sp>
      <p:sp>
        <p:nvSpPr>
          <p:cNvPr id="40" name="Text Box 59"/>
          <p:cNvSpPr txBox="1">
            <a:spLocks noChangeArrowheads="1"/>
          </p:cNvSpPr>
          <p:nvPr/>
        </p:nvSpPr>
        <p:spPr bwMode="auto">
          <a:xfrm>
            <a:off x="798491" y="10168765"/>
            <a:ext cx="5762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992188">
              <a:spcBef>
                <a:spcPct val="50000"/>
              </a:spcBef>
            </a:pPr>
            <a:r>
              <a:rPr lang="ru-RU" altLang="ru-RU" sz="800" dirty="0"/>
              <a:t>Н. контр</a:t>
            </a:r>
          </a:p>
        </p:txBody>
      </p:sp>
      <p:sp>
        <p:nvSpPr>
          <p:cNvPr id="42" name="Text Box 60"/>
          <p:cNvSpPr txBox="1">
            <a:spLocks noChangeArrowheads="1"/>
          </p:cNvSpPr>
          <p:nvPr/>
        </p:nvSpPr>
        <p:spPr bwMode="auto">
          <a:xfrm>
            <a:off x="869929" y="10311641"/>
            <a:ext cx="431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92188">
              <a:spcBef>
                <a:spcPct val="50000"/>
              </a:spcBef>
            </a:pPr>
            <a:r>
              <a:rPr lang="ru-RU" altLang="ru-RU" sz="800" dirty="0"/>
              <a:t>Утв.</a:t>
            </a:r>
          </a:p>
        </p:txBody>
      </p:sp>
      <p:sp>
        <p:nvSpPr>
          <p:cNvPr id="43" name="Text Box 60"/>
          <p:cNvSpPr txBox="1">
            <a:spLocks noChangeArrowheads="1"/>
          </p:cNvSpPr>
          <p:nvPr/>
        </p:nvSpPr>
        <p:spPr bwMode="auto">
          <a:xfrm>
            <a:off x="798491" y="9597261"/>
            <a:ext cx="78581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92188">
              <a:spcBef>
                <a:spcPct val="50000"/>
              </a:spcBef>
            </a:pPr>
            <a:r>
              <a:rPr lang="ru-RU" altLang="ru-RU" sz="800" dirty="0" smtClean="0"/>
              <a:t>Выполнил</a:t>
            </a:r>
            <a:endParaRPr lang="ru-RU" altLang="ru-RU" sz="800" dirty="0"/>
          </a:p>
        </p:txBody>
      </p:sp>
      <p:sp>
        <p:nvSpPr>
          <p:cNvPr id="45" name="Text Box 87"/>
          <p:cNvSpPr txBox="1">
            <a:spLocks noChangeArrowheads="1"/>
          </p:cNvSpPr>
          <p:nvPr/>
        </p:nvSpPr>
        <p:spPr bwMode="auto">
          <a:xfrm>
            <a:off x="798491" y="9954451"/>
            <a:ext cx="7207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92188">
              <a:spcBef>
                <a:spcPct val="50000"/>
              </a:spcBef>
            </a:pPr>
            <a:r>
              <a:rPr lang="ru-RU" altLang="ru-RU" sz="800" dirty="0" smtClean="0"/>
              <a:t>    Рецензент</a:t>
            </a:r>
            <a:endParaRPr lang="ru-RU" altLang="ru-RU" sz="8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5656275" y="9954451"/>
            <a:ext cx="1714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курс, гр.450103-02, З\О,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фак. «СС и СК»</a:t>
            </a:r>
            <a:endParaRPr lang="ru-RU" alt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60"/>
          <p:cNvSpPr txBox="1">
            <a:spLocks noChangeArrowheads="1"/>
          </p:cNvSpPr>
          <p:nvPr/>
        </p:nvSpPr>
        <p:spPr bwMode="auto">
          <a:xfrm>
            <a:off x="1425953" y="9592499"/>
            <a:ext cx="88821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92188">
              <a:spcBef>
                <a:spcPct val="50000"/>
              </a:spcBef>
            </a:pPr>
            <a:r>
              <a:rPr lang="en-US" altLang="ru-RU" sz="800" smtClean="0"/>
              <a:t>  </a:t>
            </a:r>
            <a:r>
              <a:rPr lang="ru-RU" altLang="ru-RU" sz="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Хошимов</a:t>
            </a:r>
            <a:r>
              <a:rPr lang="ru-RU" alt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.</a:t>
            </a:r>
            <a:endParaRPr lang="ru-RU" alt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60"/>
          <p:cNvSpPr txBox="1">
            <a:spLocks noChangeArrowheads="1"/>
          </p:cNvSpPr>
          <p:nvPr/>
        </p:nvSpPr>
        <p:spPr bwMode="auto">
          <a:xfrm>
            <a:off x="1489834" y="9749357"/>
            <a:ext cx="9540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92188">
              <a:spcBef>
                <a:spcPct val="50000"/>
              </a:spcBef>
            </a:pPr>
            <a:r>
              <a:rPr lang="ru-RU" alt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Каламов А.К</a:t>
            </a:r>
            <a:endParaRPr lang="ru-RU" alt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1439108" y="10254153"/>
            <a:ext cx="10047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92188">
              <a:spcBef>
                <a:spcPct val="50000"/>
              </a:spcBef>
            </a:pPr>
            <a:r>
              <a:rPr lang="ru-RU" altLang="ru-RU" sz="800" dirty="0" err="1" smtClean="0"/>
              <a:t>Оджимамадов</a:t>
            </a:r>
            <a:r>
              <a:rPr lang="ru-RU" altLang="ru-RU" sz="800" dirty="0" smtClean="0"/>
              <a:t> </a:t>
            </a:r>
            <a:endParaRPr lang="ru-RU" altLang="ru-RU" sz="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74678" y="342429"/>
            <a:ext cx="6524671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                             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СОДЕРЖАНИЕ 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ВВЕДЕНИЕ……………………………………………………..……....………………3 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Глава 1. Выбор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систем передачи ЦСП……...…………………..…….…….…....……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 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Глава 2. Описание систем передачи ИКМ-1920 ……………………………………..8        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2.1 Система передачи ИКМ-1920………………………………..……..…..……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8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6210935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2.2 Временная структура цикла системы передачи ИКМ-1920……......……...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9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Глава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Разработка схемы организации связи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……………………….………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..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.….…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12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Глава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4.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Выбор тип кабеля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……………..………………………………….….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.…….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13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Глава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Расчетный часть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………………………………………………...……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….…..15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5.1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Расчет длины участка регенерации……………………….……..……...…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15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5.2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Расчет требуемой и ожидаемой защищенности ……………..…......……18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5.3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Расчет требуемого числа уровней квантования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……………..……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...……22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5.4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Расчет шумов оконечного оборудования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…………………………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…....…26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5.5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Нормирование качества передачи информации по ОЦК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……..…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……...29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Глава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6.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Комплектация необходимого станционного оборудования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…..........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..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.........31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6.1</a:t>
            </a:r>
            <a:r>
              <a:rPr lang="ru-RU" sz="1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Оборудование линейного тракта </a:t>
            </a:r>
            <a:r>
              <a:rPr lang="ru-RU" sz="1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ИКМ-1920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………….……..…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..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….….…31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6.2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Электропитание аппаратуры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ИКМ-1920………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14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……….……………..….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33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ЗАКЛЮЧЕНИЯ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……………………..………………….…..…………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…..…………..35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ЛИТЕРАТУРА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………………………….………..…………..…………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..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…...….……..36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ПРИЛОЖЕНИЕ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………………………………………………………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……...………..37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2346</TotalTime>
  <Words>215</Words>
  <Application>Microsoft Office PowerPoint</Application>
  <PresentationFormat>Произвольный</PresentationFormat>
  <Paragraphs>41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74</cp:revision>
  <cp:lastPrinted>2015-09-13T13:56:32Z</cp:lastPrinted>
  <dcterms:created xsi:type="dcterms:W3CDTF">2012-04-07T08:03:25Z</dcterms:created>
  <dcterms:modified xsi:type="dcterms:W3CDTF">2016-11-26T07:15:24Z</dcterms:modified>
</cp:coreProperties>
</file>