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2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A933-3243-4A8A-9EB3-43D441CD2676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1CFC9-28F9-48E4-A505-284CDEB3CD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A933-3243-4A8A-9EB3-43D441CD2676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1CFC9-28F9-48E4-A505-284CDEB3CD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A933-3243-4A8A-9EB3-43D441CD2676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1CFC9-28F9-48E4-A505-284CDEB3CD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A933-3243-4A8A-9EB3-43D441CD2676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1CFC9-28F9-48E4-A505-284CDEB3CD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A933-3243-4A8A-9EB3-43D441CD2676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1CFC9-28F9-48E4-A505-284CDEB3CD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A933-3243-4A8A-9EB3-43D441CD2676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1CFC9-28F9-48E4-A505-284CDEB3CD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A933-3243-4A8A-9EB3-43D441CD2676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1CFC9-28F9-48E4-A505-284CDEB3CD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A933-3243-4A8A-9EB3-43D441CD2676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1CFC9-28F9-48E4-A505-284CDEB3CD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A933-3243-4A8A-9EB3-43D441CD2676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1CFC9-28F9-48E4-A505-284CDEB3CD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A933-3243-4A8A-9EB3-43D441CD2676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1CFC9-28F9-48E4-A505-284CDEB3CD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A933-3243-4A8A-9EB3-43D441CD2676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1CFC9-28F9-48E4-A505-284CDEB3CD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8A933-3243-4A8A-9EB3-43D441CD2676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1CFC9-28F9-48E4-A505-284CDEB3CD6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800" b="1" i="1" dirty="0">
                <a:latin typeface="Times New Roman Tj" pitchFamily="18" charset="-52"/>
              </a:rPr>
              <a:t>ЛОИЊАИ КУРСЇ</a:t>
            </a:r>
            <a:r>
              <a:rPr lang="ru-RU" sz="3600" dirty="0">
                <a:latin typeface="Times New Roman Tj" pitchFamily="18" charset="-52"/>
              </a:rPr>
              <a:t/>
            </a:r>
            <a:br>
              <a:rPr lang="ru-RU" sz="3600" dirty="0">
                <a:latin typeface="Times New Roman Tj" pitchFamily="18" charset="-52"/>
              </a:rPr>
            </a:br>
            <a:endParaRPr lang="ru-RU" sz="3600" dirty="0">
              <a:latin typeface="Times New Roman Tj" pitchFamily="18" charset="-5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142852"/>
            <a:ext cx="4891098" cy="6572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2</Words>
  <Application>Microsoft Office PowerPoint</Application>
  <PresentationFormat>Экран (4:3)</PresentationFormat>
  <Paragraphs>1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ЛОИЊАИ КУРСЇ </vt:lpstr>
      <vt:lpstr>Слайд 2</vt:lpstr>
      <vt:lpstr>Слайд 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ЛОИЊАИ КУРСЇ </dc:title>
  <dc:creator>Admin</dc:creator>
  <cp:lastModifiedBy>Admin</cp:lastModifiedBy>
  <cp:revision>21</cp:revision>
  <dcterms:created xsi:type="dcterms:W3CDTF">2017-03-02T05:53:02Z</dcterms:created>
  <dcterms:modified xsi:type="dcterms:W3CDTF">2017-03-02T09:24:19Z</dcterms:modified>
</cp:coreProperties>
</file>