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>
        <p:scale>
          <a:sx n="46" d="100"/>
          <a:sy n="46" d="100"/>
        </p:scale>
        <p:origin x="-11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A433-0545-4081-86FD-BA096AF8C4E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D0A433-0545-4081-86FD-BA096AF8C4E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656DF6-5786-4F71-B83B-48902F54C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Хисоботи</a:t>
            </a:r>
            <a:r>
              <a:rPr lang="ru-RU" dirty="0" smtClean="0"/>
              <a:t> </a:t>
            </a:r>
            <a:r>
              <a:rPr lang="ru-RU" dirty="0" err="1" smtClean="0"/>
              <a:t>эчодии</a:t>
            </a:r>
            <a:r>
              <a:rPr lang="ru-RU" dirty="0" smtClean="0"/>
              <a:t> </a:t>
            </a:r>
            <a:r>
              <a:rPr lang="ru-RU" dirty="0" err="1" smtClean="0"/>
              <a:t>нуралив</a:t>
            </a:r>
            <a:r>
              <a:rPr lang="ru-RU" dirty="0" smtClean="0"/>
              <a:t> </a:t>
            </a:r>
            <a:r>
              <a:rPr lang="ru-RU" dirty="0" err="1" smtClean="0"/>
              <a:t>мехриддин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643578"/>
            <a:ext cx="6400800" cy="1752600"/>
          </a:xfrm>
        </p:spPr>
        <p:txBody>
          <a:bodyPr/>
          <a:lstStyle/>
          <a:p>
            <a:r>
              <a:rPr lang="ru-RU" dirty="0" smtClean="0"/>
              <a:t> 2017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Инчунин</a:t>
            </a:r>
            <a:r>
              <a:rPr lang="ru-RU" dirty="0" smtClean="0"/>
              <a:t> </a:t>
            </a:r>
            <a:r>
              <a:rPr lang="ru-RU" dirty="0" err="1" smtClean="0"/>
              <a:t>иштироккунандаи</a:t>
            </a:r>
            <a:r>
              <a:rPr lang="ru-RU" dirty="0" smtClean="0"/>
              <a:t> </a:t>
            </a:r>
            <a:r>
              <a:rPr lang="ru-RU" dirty="0" err="1" smtClean="0"/>
              <a:t>озмуни</a:t>
            </a:r>
            <a:r>
              <a:rPr lang="ru-RU" dirty="0" smtClean="0"/>
              <a:t> </a:t>
            </a:r>
            <a:r>
              <a:rPr lang="ru-RU" dirty="0" err="1" smtClean="0"/>
              <a:t>расмхои</a:t>
            </a:r>
            <a:r>
              <a:rPr lang="ru-RU" dirty="0" smtClean="0"/>
              <a:t> </a:t>
            </a:r>
            <a:r>
              <a:rPr lang="ru-RU" dirty="0" err="1" smtClean="0"/>
              <a:t>бехтарин</a:t>
            </a:r>
            <a:r>
              <a:rPr lang="ru-RU" dirty="0" smtClean="0"/>
              <a:t>. Дар </a:t>
            </a:r>
            <a:r>
              <a:rPr lang="ru-RU" dirty="0" err="1" smtClean="0"/>
              <a:t>мавзуъи</a:t>
            </a:r>
            <a:r>
              <a:rPr lang="ru-RU" dirty="0" smtClean="0"/>
              <a:t> </a:t>
            </a:r>
            <a:r>
              <a:rPr lang="en-US" dirty="0" smtClean="0"/>
              <a:t>‘’</a:t>
            </a:r>
            <a:r>
              <a:rPr lang="ru-RU" dirty="0" err="1" smtClean="0"/>
              <a:t>Зидди</a:t>
            </a:r>
            <a:r>
              <a:rPr lang="ru-RU" dirty="0" smtClean="0"/>
              <a:t> </a:t>
            </a:r>
            <a:r>
              <a:rPr lang="ru-RU" dirty="0" err="1" smtClean="0"/>
              <a:t>сухтор</a:t>
            </a:r>
            <a:r>
              <a:rPr lang="ru-RU" dirty="0" smtClean="0"/>
              <a:t>, </a:t>
            </a:r>
            <a:r>
              <a:rPr lang="ru-RU" dirty="0" err="1" smtClean="0"/>
              <a:t>нашъаманди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onjofdcedpwlgf jbvgnaukhq sy udimax zjlfnojq, dgcklm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4357694"/>
            <a:ext cx="2071702" cy="2330930"/>
          </a:xfrm>
        </p:spPr>
      </p:pic>
      <p:pic>
        <p:nvPicPr>
          <p:cNvPr id="5" name="Рисунок 4" descr="cd2ba5bb1ce17577ef6228ad461fdf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9344" y="2000240"/>
            <a:ext cx="4864656" cy="2214578"/>
          </a:xfrm>
          <a:prstGeom prst="rect">
            <a:avLst/>
          </a:prstGeom>
        </p:spPr>
      </p:pic>
      <p:pic>
        <p:nvPicPr>
          <p:cNvPr id="6" name="Рисунок 5" descr="f7b5f9cd4c6d7ef8b4324e3f63ff6d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28802"/>
            <a:ext cx="4000496" cy="28003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Душанбе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0" cy="4709160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Ачаб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шахри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дилоройи</a:t>
            </a:r>
            <a:r>
              <a:rPr lang="ru-RU" dirty="0" smtClean="0">
                <a:solidFill>
                  <a:srgbClr val="FFFF00"/>
                </a:solidFill>
              </a:rPr>
              <a:t>, Душанбе.</a:t>
            </a: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Хаёлам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зеби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дунёи</a:t>
            </a:r>
            <a:r>
              <a:rPr lang="ru-RU" dirty="0">
                <a:solidFill>
                  <a:srgbClr val="FFFF00"/>
                </a:solidFill>
              </a:rPr>
              <a:t>,</a:t>
            </a:r>
            <a:r>
              <a:rPr lang="ru-RU" dirty="0" smtClean="0">
                <a:solidFill>
                  <a:srgbClr val="FFFF00"/>
                </a:solidFill>
              </a:rPr>
              <a:t> Душанбе.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571612"/>
            <a:ext cx="5929322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32"/>
            <a:ext cx="4286248" cy="614366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Ман</a:t>
            </a:r>
            <a:r>
              <a:rPr lang="ru-RU" dirty="0" smtClean="0">
                <a:solidFill>
                  <a:srgbClr val="FFFF00"/>
                </a:solidFill>
              </a:rPr>
              <a:t> Нуралиев </a:t>
            </a:r>
            <a:r>
              <a:rPr lang="ru-RU" dirty="0" err="1" smtClean="0">
                <a:solidFill>
                  <a:srgbClr val="FFFF00"/>
                </a:solidFill>
              </a:rPr>
              <a:t>Мехриддин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зодаи</a:t>
            </a:r>
            <a:r>
              <a:rPr lang="ru-RU" dirty="0" smtClean="0">
                <a:solidFill>
                  <a:srgbClr val="FFFF00"/>
                </a:solidFill>
              </a:rPr>
              <a:t> ин  </a:t>
            </a:r>
            <a:r>
              <a:rPr lang="ru-RU" dirty="0" err="1" smtClean="0">
                <a:solidFill>
                  <a:srgbClr val="FFFF00"/>
                </a:solidFill>
              </a:rPr>
              <a:t>шахри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дилосоям</a:t>
            </a:r>
            <a:r>
              <a:rPr lang="ru-RU" dirty="0" smtClean="0">
                <a:solidFill>
                  <a:srgbClr val="FFFF00"/>
                </a:solidFill>
              </a:rPr>
              <a:t>. Душанбе </a:t>
            </a:r>
            <a:r>
              <a:rPr lang="ru-RU" dirty="0" err="1" smtClean="0">
                <a:solidFill>
                  <a:srgbClr val="FFFF00"/>
                </a:solidFill>
              </a:rPr>
              <a:t>пойтахти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Чумхурии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Точикистон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буда</a:t>
            </a:r>
            <a:r>
              <a:rPr lang="ru-RU" dirty="0" smtClean="0">
                <a:solidFill>
                  <a:srgbClr val="FFFF00"/>
                </a:solidFill>
              </a:rPr>
              <a:t> , </a:t>
            </a:r>
            <a:r>
              <a:rPr lang="ru-RU" dirty="0" err="1" smtClean="0">
                <a:solidFill>
                  <a:srgbClr val="FFFF00"/>
                </a:solidFill>
              </a:rPr>
              <a:t>шахрванди</a:t>
            </a:r>
            <a:r>
              <a:rPr lang="ru-RU" dirty="0" smtClean="0">
                <a:solidFill>
                  <a:srgbClr val="FFFF00"/>
                </a:solidFill>
              </a:rPr>
              <a:t> он </a:t>
            </a:r>
            <a:r>
              <a:rPr lang="ru-RU" dirty="0" err="1" smtClean="0">
                <a:solidFill>
                  <a:srgbClr val="FFFF00"/>
                </a:solidFill>
              </a:rPr>
              <a:t>шахр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будан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ифтихор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аст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Шахри</a:t>
            </a:r>
            <a:r>
              <a:rPr lang="ru-RU" dirty="0" smtClean="0">
                <a:solidFill>
                  <a:srgbClr val="FFFF00"/>
                </a:solidFill>
              </a:rPr>
              <a:t> Душанбе</a:t>
            </a: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Шахри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нумуям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Чун</a:t>
            </a:r>
            <a:r>
              <a:rPr lang="ru-RU" dirty="0" smtClean="0">
                <a:solidFill>
                  <a:srgbClr val="FFFF00"/>
                </a:solidFill>
              </a:rPr>
              <a:t> гул ту аз </a:t>
            </a:r>
            <a:r>
              <a:rPr lang="ru-RU" dirty="0" err="1" smtClean="0">
                <a:solidFill>
                  <a:srgbClr val="FFFF00"/>
                </a:solidFill>
              </a:rPr>
              <a:t>ман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Ман</a:t>
            </a:r>
            <a:r>
              <a:rPr lang="ru-RU" dirty="0" smtClean="0">
                <a:solidFill>
                  <a:srgbClr val="FFFF00"/>
                </a:solidFill>
              </a:rPr>
              <a:t> аз ту </a:t>
            </a:r>
            <a:r>
              <a:rPr lang="ru-RU" dirty="0" err="1" smtClean="0">
                <a:solidFill>
                  <a:srgbClr val="FFFF00"/>
                </a:solidFill>
              </a:rPr>
              <a:t>руям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6165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57166"/>
            <a:ext cx="4929190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Мактаби</a:t>
            </a:r>
            <a:r>
              <a:rPr lang="ru-RU" dirty="0" smtClean="0"/>
              <a:t> </a:t>
            </a:r>
            <a:r>
              <a:rPr lang="ru-RU" dirty="0" err="1" smtClean="0"/>
              <a:t>дустдоштаи</a:t>
            </a:r>
            <a:r>
              <a:rPr lang="ru-RU" dirty="0" smtClean="0"/>
              <a:t> </a:t>
            </a:r>
            <a:r>
              <a:rPr lang="ru-RU" dirty="0" err="1" smtClean="0"/>
              <a:t>ман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№51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4071934" cy="4709160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Мактаб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сабаби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викори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хилм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аст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Бозорчаи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диёри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илм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аст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Эй </a:t>
            </a:r>
            <a:r>
              <a:rPr lang="ru-RU" dirty="0" err="1" smtClean="0">
                <a:solidFill>
                  <a:srgbClr val="FFFF00"/>
                </a:solidFill>
              </a:rPr>
              <a:t>тифл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зи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илм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бахра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бардор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К-аз </a:t>
            </a:r>
            <a:r>
              <a:rPr lang="ru-RU" dirty="0" err="1" smtClean="0">
                <a:solidFill>
                  <a:srgbClr val="FFFF00"/>
                </a:solidFill>
              </a:rPr>
              <a:t>лавху</a:t>
            </a:r>
            <a:r>
              <a:rPr lang="ru-RU" dirty="0" smtClean="0">
                <a:solidFill>
                  <a:srgbClr val="FFFF00"/>
                </a:solidFill>
              </a:rPr>
              <a:t> калам </a:t>
            </a:r>
            <a:r>
              <a:rPr lang="ru-RU" dirty="0" err="1" smtClean="0">
                <a:solidFill>
                  <a:srgbClr val="FFFF00"/>
                </a:solidFill>
              </a:rPr>
              <a:t>шави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хабардор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428735"/>
            <a:ext cx="4572032" cy="2714645"/>
          </a:xfrm>
          <a:prstGeom prst="rect">
            <a:avLst/>
          </a:prstGeom>
        </p:spPr>
      </p:pic>
      <p:pic>
        <p:nvPicPr>
          <p:cNvPr id="5" name="Рисунок 4" descr="38778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4143380"/>
            <a:ext cx="4762500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4686304" cy="630936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Тибки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накша</a:t>
            </a:r>
            <a:r>
              <a:rPr lang="ru-RU" dirty="0" smtClean="0">
                <a:solidFill>
                  <a:srgbClr val="FFFF00"/>
                </a:solidFill>
              </a:rPr>
              <a:t> дар </a:t>
            </a:r>
            <a:r>
              <a:rPr lang="ru-RU" dirty="0" err="1" smtClean="0">
                <a:solidFill>
                  <a:srgbClr val="FFFF00"/>
                </a:solidFill>
              </a:rPr>
              <a:t>муассисаи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миёнаи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умумии</a:t>
            </a:r>
            <a:r>
              <a:rPr lang="ru-RU" dirty="0" smtClean="0">
                <a:solidFill>
                  <a:srgbClr val="FFFF00"/>
                </a:solidFill>
              </a:rPr>
              <a:t> раками №51 </a:t>
            </a:r>
            <a:r>
              <a:rPr lang="ru-RU" dirty="0" err="1" smtClean="0">
                <a:solidFill>
                  <a:srgbClr val="FFFF00"/>
                </a:solidFill>
              </a:rPr>
              <a:t>чорабини</a:t>
            </a:r>
            <a:r>
              <a:rPr lang="ru-RU" dirty="0" smtClean="0">
                <a:solidFill>
                  <a:srgbClr val="FFFF00"/>
                </a:solidFill>
              </a:rPr>
              <a:t> дар </a:t>
            </a:r>
            <a:r>
              <a:rPr lang="ru-RU" dirty="0" err="1" smtClean="0">
                <a:solidFill>
                  <a:srgbClr val="FFFF00"/>
                </a:solidFill>
              </a:rPr>
              <a:t>доираи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маракаи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хафтаи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фанни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забони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англиси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чорабинии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махсус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баргузор</a:t>
            </a:r>
            <a:r>
              <a:rPr lang="ru-RU" dirty="0" smtClean="0">
                <a:solidFill>
                  <a:srgbClr val="FFFF00"/>
                </a:solidFill>
              </a:rPr>
              <a:t> карда </a:t>
            </a:r>
            <a:r>
              <a:rPr lang="ru-RU" dirty="0" err="1" smtClean="0">
                <a:solidFill>
                  <a:srgbClr val="FFFF00"/>
                </a:solidFill>
              </a:rPr>
              <a:t>шуд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Ман</a:t>
            </a:r>
            <a:r>
              <a:rPr lang="ru-RU" dirty="0" smtClean="0">
                <a:solidFill>
                  <a:srgbClr val="FFFF00"/>
                </a:solidFill>
              </a:rPr>
              <a:t> хам </a:t>
            </a:r>
            <a:r>
              <a:rPr lang="ru-RU" dirty="0" err="1" smtClean="0">
                <a:solidFill>
                  <a:srgbClr val="FFFF00"/>
                </a:solidFill>
              </a:rPr>
              <a:t>иштирокчии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фаъоли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марака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мебошам</a:t>
            </a:r>
            <a:r>
              <a:rPr lang="ru-RU" dirty="0" smtClean="0">
                <a:solidFill>
                  <a:srgbClr val="FFFF00"/>
                </a:solidFill>
              </a:rPr>
              <a:t>. Дар </a:t>
            </a:r>
            <a:r>
              <a:rPr lang="ru-RU" dirty="0" err="1" smtClean="0">
                <a:solidFill>
                  <a:srgbClr val="FFFF00"/>
                </a:solidFill>
              </a:rPr>
              <a:t>мавзуъи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нависандаи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бузурги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Америкои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Вилиам</a:t>
            </a:r>
            <a:r>
              <a:rPr lang="ru-RU" dirty="0" smtClean="0">
                <a:solidFill>
                  <a:srgbClr val="FFFF00"/>
                </a:solidFill>
              </a:rPr>
              <a:t> Сидней Портер дар </a:t>
            </a:r>
            <a:r>
              <a:rPr lang="ru-RU" dirty="0" err="1" smtClean="0">
                <a:solidFill>
                  <a:srgbClr val="FFFF00"/>
                </a:solidFill>
              </a:rPr>
              <a:t>рушди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адабиёти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англис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накши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бенихоят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арзандаи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гузоштааст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ки</a:t>
            </a:r>
            <a:r>
              <a:rPr lang="ru-RU" dirty="0" smtClean="0">
                <a:solidFill>
                  <a:srgbClr val="FFFF00"/>
                </a:solidFill>
              </a:rPr>
              <a:t> ин аз </a:t>
            </a:r>
            <a:r>
              <a:rPr lang="ru-RU" dirty="0" err="1" smtClean="0">
                <a:solidFill>
                  <a:srgbClr val="FFFF00"/>
                </a:solidFill>
              </a:rPr>
              <a:t>тачрибахо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нишон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медихад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асархояш</a:t>
            </a:r>
            <a:r>
              <a:rPr lang="ru-RU" dirty="0" smtClean="0">
                <a:solidFill>
                  <a:srgbClr val="FFFF00"/>
                </a:solidFill>
              </a:rPr>
              <a:t> то ба </a:t>
            </a:r>
            <a:r>
              <a:rPr lang="ru-RU" dirty="0" err="1" smtClean="0">
                <a:solidFill>
                  <a:srgbClr val="FFFF00"/>
                </a:solidFill>
              </a:rPr>
              <a:t>даври</a:t>
            </a:r>
            <a:r>
              <a:rPr lang="ru-RU" dirty="0" smtClean="0">
                <a:solidFill>
                  <a:srgbClr val="FFFF00"/>
                </a:solidFill>
              </a:rPr>
              <a:t> мо </a:t>
            </a:r>
            <a:r>
              <a:rPr lang="ru-RU" dirty="0" err="1" smtClean="0">
                <a:solidFill>
                  <a:srgbClr val="FFFF00"/>
                </a:solidFill>
              </a:rPr>
              <a:t>расидаанд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хамчун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иштирокчии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фаъоли</a:t>
            </a:r>
            <a:r>
              <a:rPr lang="ru-RU" dirty="0" smtClean="0">
                <a:solidFill>
                  <a:srgbClr val="FFFF00"/>
                </a:solidFill>
              </a:rPr>
              <a:t> ин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чорабини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мебошам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mage-0-02-05-0e3d45f4fbcf4aecbfbe885d3872e12cf28d00e8f780edd0433aeffdeff6a141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286124"/>
            <a:ext cx="2857520" cy="3110132"/>
          </a:xfrm>
          <a:prstGeom prst="rect">
            <a:avLst/>
          </a:prstGeom>
        </p:spPr>
      </p:pic>
      <p:pic>
        <p:nvPicPr>
          <p:cNvPr id="6" name="Рисунок 5" descr="image-0-02-05-9c5c6f742ab8b8b559bf09128b00f0cfe66512b0bd59f373d98e8240186a1c6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14290"/>
            <a:ext cx="3000396" cy="26563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3971924" cy="470916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Бахшида</a:t>
            </a:r>
            <a:r>
              <a:rPr lang="ru-RU" dirty="0" smtClean="0"/>
              <a:t> ба </a:t>
            </a:r>
            <a:r>
              <a:rPr lang="ru-RU" dirty="0" err="1" smtClean="0"/>
              <a:t>ободонии</a:t>
            </a:r>
            <a:r>
              <a:rPr lang="ru-RU" dirty="0" smtClean="0"/>
              <a:t> </a:t>
            </a:r>
            <a:r>
              <a:rPr lang="ru-RU" dirty="0" err="1" smtClean="0"/>
              <a:t>шахрак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фаъолона</a:t>
            </a:r>
            <a:r>
              <a:rPr lang="ru-RU" dirty="0" smtClean="0"/>
              <a:t> </a:t>
            </a:r>
            <a:r>
              <a:rPr lang="ru-RU" dirty="0" err="1" smtClean="0"/>
              <a:t>иштирок</a:t>
            </a:r>
            <a:r>
              <a:rPr lang="ru-RU" dirty="0" smtClean="0"/>
              <a:t> </a:t>
            </a:r>
            <a:r>
              <a:rPr lang="ru-RU" dirty="0" err="1" smtClean="0"/>
              <a:t>намудан</a:t>
            </a:r>
            <a:r>
              <a:rPr lang="ru-RU" dirty="0" smtClean="0"/>
              <a:t> дар </a:t>
            </a:r>
            <a:r>
              <a:rPr lang="ru-RU" dirty="0" err="1" smtClean="0"/>
              <a:t>шанбегихо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кабудзоркунии</a:t>
            </a:r>
            <a:r>
              <a:rPr lang="ru-RU" dirty="0" smtClean="0"/>
              <a:t> </a:t>
            </a:r>
            <a:r>
              <a:rPr lang="ru-RU" dirty="0" err="1" smtClean="0"/>
              <a:t>хавличаи</a:t>
            </a:r>
            <a:r>
              <a:rPr lang="ru-RU" dirty="0" smtClean="0"/>
              <a:t> </a:t>
            </a:r>
            <a:r>
              <a:rPr lang="ru-RU" dirty="0" err="1" smtClean="0"/>
              <a:t>назди</a:t>
            </a:r>
            <a:r>
              <a:rPr lang="ru-RU" dirty="0" smtClean="0"/>
              <a:t> </a:t>
            </a:r>
            <a:r>
              <a:rPr lang="ru-RU" dirty="0" err="1" smtClean="0"/>
              <a:t>мактаб</a:t>
            </a:r>
            <a:r>
              <a:rPr lang="ru-RU" dirty="0" smtClean="0"/>
              <a:t> </a:t>
            </a:r>
            <a:r>
              <a:rPr lang="ru-RU" dirty="0" err="1" smtClean="0"/>
              <a:t>сохиби</a:t>
            </a:r>
            <a:r>
              <a:rPr lang="ru-RU" dirty="0" smtClean="0"/>
              <a:t> </a:t>
            </a:r>
            <a:r>
              <a:rPr lang="ru-RU" dirty="0" err="1" smtClean="0"/>
              <a:t>ифтихорномахои</a:t>
            </a:r>
            <a:r>
              <a:rPr lang="ru-RU" dirty="0" smtClean="0"/>
              <a:t> </a:t>
            </a:r>
            <a:r>
              <a:rPr lang="ru-RU" dirty="0" err="1" smtClean="0"/>
              <a:t>муассиса</a:t>
            </a:r>
            <a:r>
              <a:rPr lang="ru-RU" dirty="0" smtClean="0"/>
              <a:t> </a:t>
            </a:r>
            <a:r>
              <a:rPr lang="ru-RU" dirty="0" err="1" smtClean="0"/>
              <a:t>кадридони</a:t>
            </a:r>
            <a:r>
              <a:rPr lang="ru-RU" dirty="0" smtClean="0"/>
              <a:t> карда </a:t>
            </a:r>
            <a:r>
              <a:rPr lang="ru-RU" dirty="0" err="1" smtClean="0"/>
              <a:t>шудам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-0-02-05-bcb8566690197b1aa8b31197014b7b89f3298cfe639673e8e734126d360b9192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0"/>
            <a:ext cx="5000660" cy="3286124"/>
          </a:xfrm>
          <a:prstGeom prst="rect">
            <a:avLst/>
          </a:prstGeom>
        </p:spPr>
      </p:pic>
      <p:pic>
        <p:nvPicPr>
          <p:cNvPr id="5" name="Рисунок 4" descr="image-0-02-05-e0ba8d97530c549eb14862814c7a329b1096667a859cc0f73a81647ca278fbcf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286124"/>
            <a:ext cx="5072098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709160"/>
          </a:xfrm>
        </p:spPr>
        <p:txBody>
          <a:bodyPr/>
          <a:lstStyle/>
          <a:p>
            <a:r>
              <a:rPr lang="ru-RU" dirty="0" err="1" smtClean="0"/>
              <a:t>Иштироккунандаи</a:t>
            </a:r>
            <a:r>
              <a:rPr lang="ru-RU" dirty="0" smtClean="0"/>
              <a:t> </a:t>
            </a:r>
            <a:r>
              <a:rPr lang="ru-RU" dirty="0" err="1" smtClean="0"/>
              <a:t>олимпиадаи</a:t>
            </a:r>
            <a:r>
              <a:rPr lang="ru-RU" dirty="0" smtClean="0"/>
              <a:t> </a:t>
            </a:r>
            <a:r>
              <a:rPr lang="ru-RU" dirty="0" err="1" smtClean="0"/>
              <a:t>Чумхурияви</a:t>
            </a:r>
            <a:r>
              <a:rPr lang="ru-RU" dirty="0" smtClean="0"/>
              <a:t> аз </a:t>
            </a:r>
            <a:r>
              <a:rPr lang="ru-RU" dirty="0" err="1" smtClean="0"/>
              <a:t>фанни</a:t>
            </a:r>
            <a:r>
              <a:rPr lang="ru-RU" dirty="0" smtClean="0"/>
              <a:t> алгебра, </a:t>
            </a:r>
            <a:r>
              <a:rPr lang="ru-RU" dirty="0" err="1" smtClean="0"/>
              <a:t>сазовори</a:t>
            </a:r>
            <a:r>
              <a:rPr lang="ru-RU" dirty="0" smtClean="0"/>
              <a:t> </a:t>
            </a:r>
            <a:r>
              <a:rPr lang="ru-RU" dirty="0" err="1" smtClean="0"/>
              <a:t>чойи</a:t>
            </a:r>
            <a:r>
              <a:rPr lang="ru-RU" dirty="0" smtClean="0"/>
              <a:t> </a:t>
            </a:r>
            <a:r>
              <a:rPr lang="ru-RU" dirty="0" err="1" smtClean="0"/>
              <a:t>намоён</a:t>
            </a:r>
            <a:r>
              <a:rPr lang="ru-RU" dirty="0" smtClean="0"/>
              <a:t> </a:t>
            </a:r>
            <a:r>
              <a:rPr lang="ru-RU" dirty="0" err="1" smtClean="0"/>
              <a:t>гашта</a:t>
            </a:r>
            <a:r>
              <a:rPr lang="ru-RU" dirty="0" smtClean="0"/>
              <a:t> ин </a:t>
            </a:r>
            <a:r>
              <a:rPr lang="ru-RU" dirty="0" err="1" smtClean="0"/>
              <a:t>чунин</a:t>
            </a:r>
            <a:r>
              <a:rPr lang="ru-RU" dirty="0" smtClean="0"/>
              <a:t> </a:t>
            </a:r>
            <a:r>
              <a:rPr lang="ru-RU" dirty="0" err="1" smtClean="0"/>
              <a:t>гирандаи</a:t>
            </a:r>
            <a:r>
              <a:rPr lang="ru-RU" dirty="0" smtClean="0"/>
              <a:t> </a:t>
            </a:r>
            <a:r>
              <a:rPr lang="ru-RU" dirty="0" err="1" smtClean="0"/>
              <a:t>степендияи</a:t>
            </a:r>
            <a:r>
              <a:rPr lang="ru-RU" dirty="0" smtClean="0"/>
              <a:t> </a:t>
            </a:r>
            <a:r>
              <a:rPr lang="ru-RU" dirty="0" err="1" smtClean="0"/>
              <a:t>президенти</a:t>
            </a:r>
            <a:r>
              <a:rPr lang="ru-RU" dirty="0" smtClean="0"/>
              <a:t> </a:t>
            </a:r>
            <a:r>
              <a:rPr lang="ru-RU" dirty="0" err="1" smtClean="0"/>
              <a:t>мебошам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image-0-02-05-3099f8cf61c94814cef2157b160c27e4cbcdfb7acf6b0289c5cebf0635bbed54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4160878" cy="4786346"/>
          </a:xfrm>
          <a:prstGeom prst="rect">
            <a:avLst/>
          </a:prstGeom>
        </p:spPr>
      </p:pic>
      <p:pic>
        <p:nvPicPr>
          <p:cNvPr id="5" name="Рисунок 4" descr="image-0-02-05-90bae0d546e137e10b7751d56adc4b8eeaad1683695fbbdd3e2db59f906ae25a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778" y="2071678"/>
            <a:ext cx="4929222" cy="44291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4709160"/>
          </a:xfrm>
        </p:spPr>
        <p:txBody>
          <a:bodyPr/>
          <a:lstStyle/>
          <a:p>
            <a:r>
              <a:rPr lang="ru-RU" dirty="0" err="1" smtClean="0"/>
              <a:t>Чуноне,ки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шумо</a:t>
            </a:r>
            <a:r>
              <a:rPr lang="ru-RU" dirty="0" smtClean="0"/>
              <a:t> </a:t>
            </a:r>
            <a:r>
              <a:rPr lang="ru-RU" dirty="0" err="1" smtClean="0"/>
              <a:t>огохи</a:t>
            </a:r>
            <a:r>
              <a:rPr lang="ru-RU" dirty="0" smtClean="0"/>
              <a:t> </a:t>
            </a:r>
            <a:r>
              <a:rPr lang="ru-RU" dirty="0" err="1" smtClean="0"/>
              <a:t>дорем</a:t>
            </a:r>
            <a:r>
              <a:rPr lang="ru-RU" dirty="0" smtClean="0"/>
              <a:t> 21 </a:t>
            </a:r>
            <a:r>
              <a:rPr lang="ru-RU" dirty="0" err="1" smtClean="0"/>
              <a:t>декабр</a:t>
            </a:r>
            <a:r>
              <a:rPr lang="ru-RU" dirty="0" smtClean="0"/>
              <a:t> 2016 об </a:t>
            </a:r>
            <a:r>
              <a:rPr lang="ru-RU" dirty="0" err="1" smtClean="0"/>
              <a:t>барои</a:t>
            </a:r>
            <a:r>
              <a:rPr lang="ru-RU" dirty="0" smtClean="0"/>
              <a:t> </a:t>
            </a:r>
            <a:r>
              <a:rPr lang="ru-RU" dirty="0" err="1" smtClean="0"/>
              <a:t>рушти</a:t>
            </a:r>
            <a:r>
              <a:rPr lang="ru-RU" dirty="0" smtClean="0"/>
              <a:t> </a:t>
            </a:r>
            <a:r>
              <a:rPr lang="ru-RU" dirty="0" err="1" smtClean="0"/>
              <a:t>устувор</a:t>
            </a:r>
            <a:r>
              <a:rPr lang="ru-RU" dirty="0" smtClean="0"/>
              <a:t> </a:t>
            </a:r>
            <a:r>
              <a:rPr lang="ru-RU" dirty="0" err="1" smtClean="0"/>
              <a:t>Мачмахаи</a:t>
            </a:r>
            <a:r>
              <a:rPr lang="ru-RU" dirty="0" smtClean="0"/>
              <a:t> </a:t>
            </a:r>
            <a:r>
              <a:rPr lang="ru-RU" dirty="0" err="1" smtClean="0"/>
              <a:t>созмони</a:t>
            </a:r>
            <a:r>
              <a:rPr lang="ru-RU" dirty="0" smtClean="0"/>
              <a:t> </a:t>
            </a:r>
            <a:r>
              <a:rPr lang="ru-RU" dirty="0" err="1" smtClean="0"/>
              <a:t>миллали</a:t>
            </a:r>
            <a:r>
              <a:rPr lang="ru-RU" dirty="0" smtClean="0"/>
              <a:t> </a:t>
            </a:r>
            <a:r>
              <a:rPr lang="ru-RU" dirty="0" err="1" smtClean="0"/>
              <a:t>мутахид</a:t>
            </a:r>
            <a:r>
              <a:rPr lang="ru-RU" dirty="0" smtClean="0"/>
              <a:t> </a:t>
            </a:r>
            <a:r>
              <a:rPr lang="ru-RU" dirty="0" err="1" smtClean="0"/>
              <a:t>пешниходи</a:t>
            </a:r>
            <a:r>
              <a:rPr lang="ru-RU" dirty="0" smtClean="0"/>
              <a:t> </a:t>
            </a:r>
            <a:r>
              <a:rPr lang="ru-RU" dirty="0" err="1" smtClean="0"/>
              <a:t>Точикистонро</a:t>
            </a:r>
            <a:r>
              <a:rPr lang="ru-RU" dirty="0" smtClean="0"/>
              <a:t> </a:t>
            </a:r>
            <a:r>
              <a:rPr lang="ru-RU" dirty="0" err="1" smtClean="0"/>
              <a:t>оиди</a:t>
            </a:r>
            <a:r>
              <a:rPr lang="ru-RU" dirty="0" smtClean="0"/>
              <a:t> </a:t>
            </a:r>
            <a:r>
              <a:rPr lang="ru-RU" dirty="0" err="1" smtClean="0"/>
              <a:t>эълон</a:t>
            </a:r>
            <a:r>
              <a:rPr lang="ru-RU" dirty="0" smtClean="0"/>
              <a:t> </a:t>
            </a:r>
            <a:r>
              <a:rPr lang="ru-RU" dirty="0" err="1" smtClean="0"/>
              <a:t>доштани</a:t>
            </a:r>
            <a:r>
              <a:rPr lang="ru-RU" dirty="0" smtClean="0"/>
              <a:t> </a:t>
            </a:r>
            <a:r>
              <a:rPr lang="ru-RU" dirty="0" err="1" smtClean="0"/>
              <a:t>солои</a:t>
            </a:r>
            <a:r>
              <a:rPr lang="ru-RU" dirty="0" smtClean="0"/>
              <a:t> 2018-2028 </a:t>
            </a:r>
            <a:r>
              <a:rPr lang="en-US" dirty="0" smtClean="0"/>
              <a:t>“</a:t>
            </a:r>
            <a:r>
              <a:rPr lang="ru-RU" dirty="0" smtClean="0"/>
              <a:t>Об </a:t>
            </a:r>
            <a:r>
              <a:rPr lang="ru-RU" dirty="0" err="1" smtClean="0"/>
              <a:t>барои</a:t>
            </a:r>
            <a:r>
              <a:rPr lang="ru-RU" dirty="0" smtClean="0"/>
              <a:t> </a:t>
            </a:r>
            <a:r>
              <a:rPr lang="ru-RU" dirty="0" err="1" smtClean="0"/>
              <a:t>рушди</a:t>
            </a:r>
            <a:r>
              <a:rPr lang="ru-RU" dirty="0" smtClean="0"/>
              <a:t> </a:t>
            </a:r>
            <a:r>
              <a:rPr lang="ru-RU" dirty="0" err="1" smtClean="0"/>
              <a:t>устувор</a:t>
            </a:r>
            <a:r>
              <a:rPr lang="ru-RU" dirty="0" smtClean="0"/>
              <a:t> </a:t>
            </a:r>
            <a:r>
              <a:rPr lang="en-US" dirty="0" smtClean="0"/>
              <a:t>”</a:t>
            </a:r>
            <a:r>
              <a:rPr lang="ru-RU" dirty="0" smtClean="0"/>
              <a:t> кабул </a:t>
            </a:r>
            <a:r>
              <a:rPr lang="ru-RU" dirty="0" err="1" smtClean="0"/>
              <a:t>шуд</a:t>
            </a:r>
            <a:r>
              <a:rPr lang="ru-RU" dirty="0" smtClean="0"/>
              <a:t>. </a:t>
            </a:r>
            <a:r>
              <a:rPr lang="ru-RU" dirty="0" err="1" smtClean="0"/>
              <a:t>Конфронс</a:t>
            </a:r>
            <a:r>
              <a:rPr lang="ru-RU" dirty="0" smtClean="0"/>
              <a:t> </a:t>
            </a:r>
            <a:r>
              <a:rPr lang="ru-RU" dirty="0" err="1" smtClean="0"/>
              <a:t>оиди</a:t>
            </a:r>
            <a:r>
              <a:rPr lang="ru-RU" dirty="0" smtClean="0"/>
              <a:t> ин </a:t>
            </a:r>
            <a:r>
              <a:rPr lang="ru-RU" dirty="0" err="1" smtClean="0"/>
              <a:t>мавзуъ</a:t>
            </a:r>
            <a:r>
              <a:rPr lang="ru-RU" dirty="0" smtClean="0"/>
              <a:t> дар </a:t>
            </a:r>
            <a:r>
              <a:rPr lang="ru-RU" dirty="0" err="1" smtClean="0"/>
              <a:t>мактаб</a:t>
            </a:r>
            <a:r>
              <a:rPr lang="ru-RU" dirty="0" smtClean="0"/>
              <a:t> </a:t>
            </a:r>
            <a:r>
              <a:rPr lang="ru-RU" dirty="0" err="1" smtClean="0"/>
              <a:t>баргузор</a:t>
            </a:r>
            <a:r>
              <a:rPr lang="ru-RU" dirty="0" smtClean="0"/>
              <a:t> </a:t>
            </a:r>
            <a:r>
              <a:rPr lang="ru-RU" dirty="0" err="1" smtClean="0"/>
              <a:t>гардида</a:t>
            </a:r>
            <a:r>
              <a:rPr lang="ru-RU" dirty="0" smtClean="0"/>
              <a:t> </a:t>
            </a:r>
            <a:r>
              <a:rPr lang="ru-RU" dirty="0" err="1" smtClean="0"/>
              <a:t>буд</a:t>
            </a:r>
            <a:r>
              <a:rPr lang="ru-RU" dirty="0" smtClean="0"/>
              <a:t> </a:t>
            </a:r>
            <a:r>
              <a:rPr lang="ru-RU" dirty="0" err="1" smtClean="0"/>
              <a:t>иштирокчии</a:t>
            </a:r>
            <a:r>
              <a:rPr lang="ru-RU" dirty="0" smtClean="0"/>
              <a:t> </a:t>
            </a:r>
            <a:r>
              <a:rPr lang="ru-RU" dirty="0" err="1" smtClean="0"/>
              <a:t>фаъол</a:t>
            </a:r>
            <a:r>
              <a:rPr lang="ru-RU" dirty="0" smtClean="0"/>
              <a:t> </a:t>
            </a:r>
            <a:r>
              <a:rPr lang="ru-RU" dirty="0" err="1" smtClean="0"/>
              <a:t>будам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image-0-02-05-7427356fc94e34cef38806c93da11c01fbdf6b931e5aab9fe70d41564b182bd6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4872" y="3071810"/>
            <a:ext cx="5109127" cy="3397570"/>
          </a:xfrm>
          <a:prstGeom prst="rect">
            <a:avLst/>
          </a:prstGeom>
        </p:spPr>
      </p:pic>
      <p:pic>
        <p:nvPicPr>
          <p:cNvPr id="6" name="Рисунок 5" descr="скачанные файлы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3910309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 </a:t>
            </a:r>
            <a:r>
              <a:rPr lang="ru-RU" dirty="0" err="1" smtClean="0"/>
              <a:t>ма</a:t>
            </a:r>
            <a:r>
              <a:rPr lang="ru-RU" dirty="0" err="1" smtClean="0"/>
              <a:t>н</a:t>
            </a:r>
            <a:r>
              <a:rPr lang="ru-RU" dirty="0" err="1" smtClean="0"/>
              <a:t>баи</a:t>
            </a:r>
            <a:r>
              <a:rPr lang="ru-RU" dirty="0" smtClean="0"/>
              <a:t> </a:t>
            </a:r>
            <a:r>
              <a:rPr lang="ru-RU" dirty="0" smtClean="0"/>
              <a:t>хаёт </a:t>
            </a:r>
            <a:r>
              <a:rPr lang="ru-RU" dirty="0" err="1" smtClean="0"/>
              <a:t>аст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Содержимое 3" descr="water-650x3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7968243" cy="448673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</TotalTime>
  <Words>262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Хисоботи эчодии нуралив мехриддин.</vt:lpstr>
      <vt:lpstr>Душанбе</vt:lpstr>
      <vt:lpstr> </vt:lpstr>
      <vt:lpstr>Мактаби дустдоштаи ман! №51</vt:lpstr>
      <vt:lpstr> </vt:lpstr>
      <vt:lpstr> </vt:lpstr>
      <vt:lpstr> </vt:lpstr>
      <vt:lpstr> </vt:lpstr>
      <vt:lpstr>Об манбаи хаёт аст. </vt:lpstr>
      <vt:lpstr>Инчунин иштироккунандаи озмуни расмхои бехтарин. Дар мавзуъи ‘’Зидди сухтор, нашъаманди”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Admin</dc:creator>
  <cp:lastModifiedBy>Admin</cp:lastModifiedBy>
  <cp:revision>23</cp:revision>
  <dcterms:created xsi:type="dcterms:W3CDTF">2017-05-04T18:30:28Z</dcterms:created>
  <dcterms:modified xsi:type="dcterms:W3CDTF">2017-05-05T02:27:07Z</dcterms:modified>
</cp:coreProperties>
</file>