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2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4C4DC-DFAD-4370-B35B-D682314BE2AC}" type="datetimeFigureOut">
              <a:rPr lang="ru-RU" smtClean="0"/>
              <a:t>12.11.2016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DCEB-0767-44AC-B233-4B3D2F4D3D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4C4DC-DFAD-4370-B35B-D682314BE2AC}" type="datetimeFigureOut">
              <a:rPr lang="ru-RU" smtClean="0"/>
              <a:t>12.11.2016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DCEB-0767-44AC-B233-4B3D2F4D3D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4C4DC-DFAD-4370-B35B-D682314BE2AC}" type="datetimeFigureOut">
              <a:rPr lang="ru-RU" smtClean="0"/>
              <a:t>12.11.2016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DCEB-0767-44AC-B233-4B3D2F4D3D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4C4DC-DFAD-4370-B35B-D682314BE2AC}" type="datetimeFigureOut">
              <a:rPr lang="ru-RU" smtClean="0"/>
              <a:t>12.11.2016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DCEB-0767-44AC-B233-4B3D2F4D3D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4C4DC-DFAD-4370-B35B-D682314BE2AC}" type="datetimeFigureOut">
              <a:rPr lang="ru-RU" smtClean="0"/>
              <a:t>12.11.2016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DCEB-0767-44AC-B233-4B3D2F4D3D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4C4DC-DFAD-4370-B35B-D682314BE2AC}" type="datetimeFigureOut">
              <a:rPr lang="ru-RU" smtClean="0"/>
              <a:t>12.11.2016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DCEB-0767-44AC-B233-4B3D2F4D3D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4C4DC-DFAD-4370-B35B-D682314BE2AC}" type="datetimeFigureOut">
              <a:rPr lang="ru-RU" smtClean="0"/>
              <a:t>12.11.2016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DCEB-0767-44AC-B233-4B3D2F4D3D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4C4DC-DFAD-4370-B35B-D682314BE2AC}" type="datetimeFigureOut">
              <a:rPr lang="ru-RU" smtClean="0"/>
              <a:t>12.11.2016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DCEB-0767-44AC-B233-4B3D2F4D3D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4C4DC-DFAD-4370-B35B-D682314BE2AC}" type="datetimeFigureOut">
              <a:rPr lang="ru-RU" smtClean="0"/>
              <a:t>12.11.2016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DCEB-0767-44AC-B233-4B3D2F4D3D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4C4DC-DFAD-4370-B35B-D682314BE2AC}" type="datetimeFigureOut">
              <a:rPr lang="ru-RU" smtClean="0"/>
              <a:t>12.11.2016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DCEB-0767-44AC-B233-4B3D2F4D3D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4C4DC-DFAD-4370-B35B-D682314BE2AC}" type="datetimeFigureOut">
              <a:rPr lang="ru-RU" smtClean="0"/>
              <a:t>12.11.2016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DCEB-0767-44AC-B233-4B3D2F4D3D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4C4DC-DFAD-4370-B35B-D682314BE2AC}" type="datetimeFigureOut">
              <a:rPr lang="ru-RU" smtClean="0"/>
              <a:t>12.11.2016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CDCEB-0767-44AC-B233-4B3D2F4D3D8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4285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ОСНОВЫ ТЕОРИИ ЦИФРОВОЙ СВЯЗИ </a:t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1643050"/>
            <a:ext cx="6400800" cy="17526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ВВЕДЕНИЕ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14422"/>
            <a:ext cx="8715436" cy="5357850"/>
          </a:xfrm>
        </p:spPr>
        <p:txBody>
          <a:bodyPr>
            <a:normAutofit fontScale="92500" lnSpcReduction="10000"/>
          </a:bodyPr>
          <a:lstStyle/>
          <a:p>
            <a:pPr marL="92075" indent="-92075" algn="just">
              <a:lnSpc>
                <a:spcPct val="150000"/>
              </a:lnSpc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Особенность систем цифровой связи состоит в том, что в основе переданной информации лежит конечный набор дискретных сообщений, тогда как в системах  аналоговой  связи  сообщения  всегда  непрерывные. В  этом  случае изменится и задача приемника цифровой системы. Она заключается не в точном воспроизведении переданного сигнала, а в определении, к какому из конечного набора известных сигналов относится принятый сигнал.  Системы цифровой связи интенсивно развиваются вследствие следующих преимуществ:  </a:t>
            </a:r>
          </a:p>
          <a:p>
            <a:pPr marL="92075" indent="-92075" algn="just">
              <a:lnSpc>
                <a:spcPct val="1500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 Высокая помехозащищенность и слабая зависимость качества передачи от длины линии связи в результате использования в канале связи регенеративных ретрансляторов, кроме того, наличие двух состояний принимаемого сигнала исключает накопление шумов и других возмущений. В аналоговых системах даже наличие небольших возмущений может привести к  значительному искажению сигнала. </a:t>
            </a:r>
          </a:p>
          <a:p>
            <a:pPr marL="92075" indent="-92075" algn="just">
              <a:lnSpc>
                <a:spcPct val="1500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 Стабильность  параметров  каналов  связи  цифровых  систем  передачи, которая обеспечивается устранением эффектов ухудшения качества сигнала в канале связи. Такое устранение или выравнивание выполняется устройствами компенсации или эквалайзерами, легко реализуемыми в </a:t>
            </a: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цифровых системах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связи.  </a:t>
            </a:r>
          </a:p>
          <a:p>
            <a:pPr marL="92075" indent="-92075" algn="just">
              <a:lnSpc>
                <a:spcPct val="1500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3. Эффективное использование пропускной способности каналов цифровых  систем  связи при передаче дискретных  сообщений на основе применения временного или кодового разделения каналов. </a:t>
            </a:r>
          </a:p>
          <a:p>
            <a:pPr marL="92075" indent="-92075" algn="just">
              <a:lnSpc>
                <a:spcPct val="1500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4. Высокие  технико-экономические показатели из-за малых  габаритных размеров, массы, высокой унификации узлов и надежности системы и, самое важное, цифровые системы могут производиться по более низким ценам. Теория связи как совокупность методов решения задач синтеза и анализа систем связи служит для исследования и разработки различных систем связи.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240</Words>
  <Application>Microsoft Office PowerPoint</Application>
  <PresentationFormat>Экран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  ОСНОВЫ ТЕОРИИ ЦИФРОВОЙ СВЯЗИ   </vt:lpstr>
      <vt:lpstr>ВВЕДЕНИЕ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ОСНОВЫ ТЕОРИИ ЦИФРОВОЙ СВЯЗИ   </dc:title>
  <dc:creator>Admin</dc:creator>
  <cp:lastModifiedBy>Admin</cp:lastModifiedBy>
  <cp:revision>11</cp:revision>
  <dcterms:created xsi:type="dcterms:W3CDTF">2016-11-12T07:09:24Z</dcterms:created>
  <dcterms:modified xsi:type="dcterms:W3CDTF">2016-11-12T08:47:00Z</dcterms:modified>
</cp:coreProperties>
</file>