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>
      <p:cViewPr>
        <p:scale>
          <a:sx n="70" d="100"/>
          <a:sy n="70" d="100"/>
        </p:scale>
        <p:origin x="-4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C705-7C75-4765-8B9A-65AF6E1C64B1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6A754-63BD-47F5-8324-F121C6F69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A754-63BD-47F5-8324-F121C6F695B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D0A433-0545-4081-86FD-BA096AF8C4E7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10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91;&#1085;&#1080;&#1088;\Desktop\20170504_091525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182880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effectLst/>
              </a:rPr>
              <a:t>Лоихаи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 ХОНАНДАИ </a:t>
            </a:r>
            <a:r>
              <a:rPr lang="ru-RU" dirty="0" err="1" smtClean="0">
                <a:solidFill>
                  <a:srgbClr val="FF0000"/>
                </a:solidFill>
                <a:effectLst/>
              </a:rPr>
              <a:t>сол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 2017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Users\Мунир\Desktop\20170504_085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ФАРМОНИ ПРЕЗИДЕНТИ ЧУМХУРИИ ТОЧИКИСТОН 26 ФЕВРАЛ СОЛИ 1998 </a:t>
            </a:r>
            <a:r>
              <a:rPr lang="en-US" sz="2000" dirty="0" smtClean="0"/>
              <a:t>”</a:t>
            </a:r>
            <a:r>
              <a:rPr lang="ru-RU" sz="2000" dirty="0" smtClean="0"/>
              <a:t>ДАР БОРАИ ТАЪСИС ДОДАНИ СТИПЕНДИЯИ ПРЕЗИДЕНТИ ЧУМХУРИИ ТОЧИКИСТОН БАРОИ ХОНАНДАГОНИ МАКТАБХОИ ТАХСИЛОТИ МИЁНАИ УМУМИ…</a:t>
            </a:r>
            <a:r>
              <a:rPr lang="en-US" sz="2000" dirty="0" smtClean="0"/>
              <a:t>”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358245" cy="52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38830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ПЕШВОИ МИЛЛАТ БА НЕРУИ СОЗАНДА ВА КУВВАИ ЧАВОНОН БОВАРИИ КОМИЛ  ДОРАД.</a:t>
            </a:r>
            <a:endParaRPr lang="ru-RU" sz="2400" dirty="0"/>
          </a:p>
        </p:txBody>
      </p:sp>
      <p:pic>
        <p:nvPicPr>
          <p:cNvPr id="2050" name="Picture 2" descr="C:\Users\Мунир\Desktop\20170504_072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20170504_09152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8170177" cy="5332429"/>
          </a:xfrm>
          <a:prstGeom prst="rect">
            <a:avLst/>
          </a:prstGeom>
        </p:spPr>
      </p:pic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НАКШИ ЧАВОНОН ДАР ТАШАКУЛИ ЧОМЕАИ ШАХРВАНДИ.</a:t>
            </a:r>
            <a:endParaRPr lang="ru-RU" sz="3200" dirty="0"/>
          </a:p>
        </p:txBody>
      </p:sp>
      <p:pic>
        <p:nvPicPr>
          <p:cNvPr id="3074" name="Picture 2" descr="C:\Users\Мунир\Desktop\you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9848"/>
            <a:ext cx="7929618" cy="52781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Мунир\Desktop\20170504_072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85794"/>
            <a:ext cx="8229600" cy="54832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ПОДШОХЕ ПИСАР БА МАКТАБ ДОД,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err="1" smtClean="0">
                <a:solidFill>
                  <a:srgbClr val="FFFF00"/>
                </a:solidFill>
              </a:rPr>
              <a:t>Лавхи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симин</a:t>
            </a:r>
            <a:r>
              <a:rPr lang="ru-RU" sz="1800" dirty="0" smtClean="0">
                <a:solidFill>
                  <a:srgbClr val="FFFF00"/>
                </a:solidFill>
              </a:rPr>
              <a:t> – </a:t>
            </a:r>
            <a:r>
              <a:rPr lang="ru-RU" sz="1800" dirty="0" err="1" smtClean="0">
                <a:solidFill>
                  <a:srgbClr val="FFFF00"/>
                </a:solidFill>
              </a:rPr>
              <a:t>ш</a:t>
            </a:r>
            <a:r>
              <a:rPr lang="ru-RU" sz="1800" dirty="0" smtClean="0">
                <a:solidFill>
                  <a:srgbClr val="FFFF00"/>
                </a:solidFill>
              </a:rPr>
              <a:t> бар </a:t>
            </a:r>
            <a:r>
              <a:rPr lang="ru-RU" sz="1800" dirty="0" err="1" smtClean="0">
                <a:solidFill>
                  <a:srgbClr val="FFFF00"/>
                </a:solidFill>
              </a:rPr>
              <a:t>канор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ниход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Бар сари </a:t>
            </a:r>
            <a:r>
              <a:rPr lang="ru-RU" sz="1800" dirty="0" err="1" smtClean="0">
                <a:solidFill>
                  <a:srgbClr val="FFFF00"/>
                </a:solidFill>
              </a:rPr>
              <a:t>лавхи</a:t>
            </a:r>
            <a:r>
              <a:rPr lang="ru-RU" sz="1800" dirty="0" smtClean="0">
                <a:solidFill>
                  <a:srgbClr val="FFFF00"/>
                </a:solidFill>
              </a:rPr>
              <a:t> у </a:t>
            </a:r>
            <a:r>
              <a:rPr lang="ru-RU" sz="1800" dirty="0" err="1" smtClean="0">
                <a:solidFill>
                  <a:srgbClr val="FFFF00"/>
                </a:solidFill>
              </a:rPr>
              <a:t>навишта</a:t>
            </a:r>
            <a:r>
              <a:rPr lang="ru-RU" sz="1800" dirty="0" smtClean="0">
                <a:solidFill>
                  <a:srgbClr val="FFFF00"/>
                </a:solidFill>
              </a:rPr>
              <a:t> ба </a:t>
            </a:r>
            <a:r>
              <a:rPr lang="ru-RU" sz="1800" dirty="0" err="1" smtClean="0">
                <a:solidFill>
                  <a:srgbClr val="FFFF00"/>
                </a:solidFill>
              </a:rPr>
              <a:t>зар</a:t>
            </a:r>
            <a:r>
              <a:rPr lang="en-US" sz="1800" dirty="0" smtClean="0">
                <a:solidFill>
                  <a:srgbClr val="FFFF00"/>
                </a:solidFill>
              </a:rPr>
              <a:t>:</a:t>
            </a: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“</a:t>
            </a:r>
            <a:r>
              <a:rPr lang="ru-RU" sz="1800" dirty="0" err="1" smtClean="0">
                <a:solidFill>
                  <a:srgbClr val="FFFF00"/>
                </a:solidFill>
              </a:rPr>
              <a:t>Чабри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устод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бехзи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мехри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падар</a:t>
            </a:r>
            <a:r>
              <a:rPr lang="en-US" sz="1800" dirty="0" smtClean="0">
                <a:solidFill>
                  <a:srgbClr val="FFFF00"/>
                </a:solidFill>
              </a:rPr>
              <a:t>”</a:t>
            </a: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err="1" smtClean="0">
                <a:solidFill>
                  <a:srgbClr val="FFFF00"/>
                </a:solidFill>
              </a:rPr>
              <a:t>Саъди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Шерози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28850"/>
            <a:ext cx="82296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357166"/>
            <a:ext cx="809630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АГАР ДАР ЧАХОН НАБУВАД ОМУЗГОР</a:t>
            </a:r>
          </a:p>
          <a:p>
            <a:pPr>
              <a:buNone/>
            </a:pPr>
            <a:r>
              <a:rPr lang="ru-RU" dirty="0" smtClean="0"/>
              <a:t>ШАВАД ТИРА АЗ БЕХИРАД РУЗГОР.</a:t>
            </a:r>
          </a:p>
          <a:p>
            <a:pPr>
              <a:buNone/>
            </a:pPr>
            <a:r>
              <a:rPr lang="ru-RU" dirty="0" smtClean="0"/>
              <a:t>                                                    А.ЧОМИ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БА ОЛАМ ХАР КАСЕ БЕ КОР ГАРДАД</a:t>
            </a:r>
          </a:p>
          <a:p>
            <a:pPr>
              <a:buNone/>
            </a:pPr>
            <a:r>
              <a:rPr lang="ru-RU" dirty="0" smtClean="0"/>
              <a:t>БА ЧАШМИ АХЛИ ОЛАМ ХОР ГАРДАД.</a:t>
            </a:r>
          </a:p>
          <a:p>
            <a:pPr>
              <a:buNone/>
            </a:pPr>
            <a:r>
              <a:rPr lang="ru-RU" dirty="0" smtClean="0"/>
              <a:t>                                                      С.АЙНИ</a:t>
            </a:r>
            <a:endParaRPr lang="ru-RU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ЧАВОНОН ОЯНДАСОЗИ МИЛЛАТАНД!</a:t>
            </a:r>
            <a:endParaRPr lang="ru-RU" dirty="0"/>
          </a:p>
        </p:txBody>
      </p:sp>
      <p:pic>
        <p:nvPicPr>
          <p:cNvPr id="4" name="Содержимое 3" descr="273dc675-6be1-4867-84c3-c4cbf5168ed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500174"/>
            <a:ext cx="8286777" cy="5000660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829576" cy="192882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22 ДЕКАБР – 2016  САРВАРИ ДАВЛАТ ЗИМНИ ИРОАИ ПАЁМ БА ПАРЛУМОН ПЕШНИХОД КАРДА БУД, КИ СОЛИ 2017 СОЛИ ЧАВОНОН ЭЪЛОН ШАВАД.</a:t>
            </a:r>
            <a:endParaRPr lang="ru-RU" sz="2400" dirty="0"/>
          </a:p>
        </p:txBody>
      </p:sp>
      <p:pic>
        <p:nvPicPr>
          <p:cNvPr id="7" name="Содержимое 6" descr="javonon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928802"/>
            <a:ext cx="5500725" cy="4379923"/>
          </a:xfrm>
        </p:spPr>
      </p:pic>
    </p:spTree>
  </p:cSld>
  <p:clrMapOvr>
    <a:masterClrMapping/>
  </p:clrMapOvr>
  <p:transition advClick="0" advTm="10000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Душанбе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0" cy="4709160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Ачаб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шахри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дилорои</a:t>
            </a:r>
            <a:r>
              <a:rPr lang="ru-RU" dirty="0" smtClean="0">
                <a:solidFill>
                  <a:srgbClr val="FFFF00"/>
                </a:solidFill>
              </a:rPr>
              <a:t>, Душанбе.</a:t>
            </a: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Хаёлам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зеби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дунёи</a:t>
            </a:r>
            <a:r>
              <a:rPr lang="ru-RU" dirty="0">
                <a:solidFill>
                  <a:srgbClr val="FFFF00"/>
                </a:solidFill>
              </a:rPr>
              <a:t>,</a:t>
            </a:r>
            <a:r>
              <a:rPr lang="ru-RU" dirty="0" smtClean="0">
                <a:solidFill>
                  <a:srgbClr val="FFFF00"/>
                </a:solidFill>
              </a:rPr>
              <a:t> Душанбе.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571612"/>
            <a:ext cx="5929322" cy="4857784"/>
          </a:xfrm>
          <a:prstGeom prst="rect">
            <a:avLst/>
          </a:prstGeo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32"/>
            <a:ext cx="4286248" cy="614366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Ман</a:t>
            </a:r>
            <a:r>
              <a:rPr lang="ru-RU" dirty="0" smtClean="0">
                <a:solidFill>
                  <a:srgbClr val="FFFF00"/>
                </a:solidFill>
              </a:rPr>
              <a:t> Нуралиев </a:t>
            </a:r>
            <a:r>
              <a:rPr lang="ru-RU" dirty="0" err="1" smtClean="0">
                <a:solidFill>
                  <a:srgbClr val="FFFF00"/>
                </a:solidFill>
              </a:rPr>
              <a:t>Мехридин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зодаи</a:t>
            </a:r>
            <a:r>
              <a:rPr lang="ru-RU" dirty="0" smtClean="0">
                <a:solidFill>
                  <a:srgbClr val="FFFF00"/>
                </a:solidFill>
              </a:rPr>
              <a:t> ин  </a:t>
            </a:r>
            <a:r>
              <a:rPr lang="ru-RU" dirty="0" err="1" smtClean="0">
                <a:solidFill>
                  <a:srgbClr val="FFFF00"/>
                </a:solidFill>
              </a:rPr>
              <a:t>шахри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дилосоям</a:t>
            </a:r>
            <a:r>
              <a:rPr lang="ru-RU" dirty="0" smtClean="0">
                <a:solidFill>
                  <a:srgbClr val="FFFF00"/>
                </a:solidFill>
              </a:rPr>
              <a:t>. Душанбе </a:t>
            </a:r>
            <a:r>
              <a:rPr lang="ru-RU" dirty="0" err="1" smtClean="0">
                <a:solidFill>
                  <a:srgbClr val="FFFF00"/>
                </a:solidFill>
              </a:rPr>
              <a:t>пойтахти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Чумхурии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Точикистон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буда</a:t>
            </a:r>
            <a:r>
              <a:rPr lang="ru-RU" dirty="0" smtClean="0">
                <a:solidFill>
                  <a:srgbClr val="FFFF00"/>
                </a:solidFill>
              </a:rPr>
              <a:t> , </a:t>
            </a:r>
            <a:r>
              <a:rPr lang="ru-RU" dirty="0" err="1" smtClean="0">
                <a:solidFill>
                  <a:srgbClr val="FFFF00"/>
                </a:solidFill>
              </a:rPr>
              <a:t>шахрванди</a:t>
            </a:r>
            <a:r>
              <a:rPr lang="ru-RU" dirty="0" smtClean="0">
                <a:solidFill>
                  <a:srgbClr val="FFFF00"/>
                </a:solidFill>
              </a:rPr>
              <a:t> он </a:t>
            </a:r>
            <a:r>
              <a:rPr lang="ru-RU" dirty="0" err="1" smtClean="0">
                <a:solidFill>
                  <a:srgbClr val="FFFF00"/>
                </a:solidFill>
              </a:rPr>
              <a:t>шахр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будан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ифтихор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аст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Шахри</a:t>
            </a:r>
            <a:r>
              <a:rPr lang="ru-RU" dirty="0" smtClean="0">
                <a:solidFill>
                  <a:srgbClr val="FFFF00"/>
                </a:solidFill>
              </a:rPr>
              <a:t> Душанбе</a:t>
            </a: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Шахри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нумуям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Чун</a:t>
            </a:r>
            <a:r>
              <a:rPr lang="ru-RU" dirty="0" smtClean="0">
                <a:solidFill>
                  <a:srgbClr val="FFFF00"/>
                </a:solidFill>
              </a:rPr>
              <a:t> гул ту аз </a:t>
            </a:r>
            <a:r>
              <a:rPr lang="ru-RU" dirty="0" err="1" smtClean="0">
                <a:solidFill>
                  <a:srgbClr val="FFFF00"/>
                </a:solidFill>
              </a:rPr>
              <a:t>ман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Ман</a:t>
            </a:r>
            <a:r>
              <a:rPr lang="ru-RU" dirty="0" smtClean="0">
                <a:solidFill>
                  <a:srgbClr val="FFFF00"/>
                </a:solidFill>
              </a:rPr>
              <a:t> аз ту </a:t>
            </a:r>
            <a:r>
              <a:rPr lang="ru-RU" dirty="0" err="1" smtClean="0">
                <a:solidFill>
                  <a:srgbClr val="FFFF00"/>
                </a:solidFill>
              </a:rPr>
              <a:t>руям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6165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286124"/>
            <a:ext cx="4929190" cy="3429024"/>
          </a:xfrm>
          <a:prstGeom prst="rect">
            <a:avLst/>
          </a:prstGeom>
        </p:spPr>
      </p:pic>
      <p:pic>
        <p:nvPicPr>
          <p:cNvPr id="5" name="Рисунок 4" descr="20170504_072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0"/>
            <a:ext cx="4929190" cy="3214686"/>
          </a:xfrm>
          <a:prstGeom prst="rect">
            <a:avLst/>
          </a:prstGeom>
        </p:spPr>
      </p:pic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Мактаби</a:t>
            </a:r>
            <a:r>
              <a:rPr lang="ru-RU" dirty="0" smtClean="0"/>
              <a:t> </a:t>
            </a:r>
            <a:r>
              <a:rPr lang="ru-RU" dirty="0" err="1" smtClean="0"/>
              <a:t>дустдоштаи</a:t>
            </a:r>
            <a:r>
              <a:rPr lang="ru-RU" dirty="0" smtClean="0"/>
              <a:t> </a:t>
            </a:r>
            <a:r>
              <a:rPr lang="ru-RU" dirty="0" err="1" smtClean="0"/>
              <a:t>ман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№51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4071934" cy="4709160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Мактаб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сабаби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викори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хилм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аст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Бозорчаи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диёри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илм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аст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Эй </a:t>
            </a:r>
            <a:r>
              <a:rPr lang="ru-RU" dirty="0" err="1" smtClean="0">
                <a:solidFill>
                  <a:srgbClr val="FFFF00"/>
                </a:solidFill>
              </a:rPr>
              <a:t>тифл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зи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илм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бахра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бардор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К-аз </a:t>
            </a:r>
            <a:r>
              <a:rPr lang="ru-RU" dirty="0" err="1" smtClean="0">
                <a:solidFill>
                  <a:srgbClr val="FFFF00"/>
                </a:solidFill>
              </a:rPr>
              <a:t>лавху</a:t>
            </a:r>
            <a:r>
              <a:rPr lang="ru-RU" dirty="0" smtClean="0">
                <a:solidFill>
                  <a:srgbClr val="FFFF00"/>
                </a:solidFill>
              </a:rPr>
              <a:t> калам </a:t>
            </a:r>
            <a:r>
              <a:rPr lang="ru-RU" dirty="0" err="1" smtClean="0">
                <a:solidFill>
                  <a:srgbClr val="FFFF00"/>
                </a:solidFill>
              </a:rPr>
              <a:t>шави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хабардор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428735"/>
            <a:ext cx="4572032" cy="2714645"/>
          </a:xfrm>
          <a:prstGeom prst="rect">
            <a:avLst/>
          </a:prstGeom>
        </p:spPr>
      </p:pic>
      <p:pic>
        <p:nvPicPr>
          <p:cNvPr id="5" name="Рисунок 4" descr="38778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4143380"/>
            <a:ext cx="4762500" cy="2714620"/>
          </a:xfrm>
          <a:prstGeom prst="rect">
            <a:avLst/>
          </a:prstGeom>
        </p:spPr>
      </p:pic>
    </p:spTree>
  </p:cSld>
  <p:clrMapOvr>
    <a:masterClrMapping/>
  </p:clrMapOvr>
  <p:transition advClick="0" advTm="10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4686304" cy="630936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Тибки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накша</a:t>
            </a:r>
            <a:r>
              <a:rPr lang="ru-RU" dirty="0" smtClean="0">
                <a:solidFill>
                  <a:srgbClr val="FFFF00"/>
                </a:solidFill>
              </a:rPr>
              <a:t> дар </a:t>
            </a:r>
            <a:r>
              <a:rPr lang="ru-RU" dirty="0" err="1" smtClean="0">
                <a:solidFill>
                  <a:srgbClr val="FFFF00"/>
                </a:solidFill>
              </a:rPr>
              <a:t>муассисаи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миёнаи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умумии</a:t>
            </a:r>
            <a:r>
              <a:rPr lang="ru-RU" dirty="0" smtClean="0">
                <a:solidFill>
                  <a:srgbClr val="FFFF00"/>
                </a:solidFill>
              </a:rPr>
              <a:t> раками №51 </a:t>
            </a:r>
            <a:r>
              <a:rPr lang="ru-RU" dirty="0" err="1" smtClean="0">
                <a:solidFill>
                  <a:srgbClr val="FFFF00"/>
                </a:solidFill>
              </a:rPr>
              <a:t>чорабини</a:t>
            </a:r>
            <a:r>
              <a:rPr lang="ru-RU" dirty="0" smtClean="0">
                <a:solidFill>
                  <a:srgbClr val="FFFF00"/>
                </a:solidFill>
              </a:rPr>
              <a:t> дар </a:t>
            </a:r>
            <a:r>
              <a:rPr lang="ru-RU" dirty="0" err="1" smtClean="0">
                <a:solidFill>
                  <a:srgbClr val="FFFF00"/>
                </a:solidFill>
              </a:rPr>
              <a:t>доираи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маракаи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хафтаи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фанни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забони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англиси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чорабинии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махсус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баргузор</a:t>
            </a:r>
            <a:r>
              <a:rPr lang="ru-RU" dirty="0" smtClean="0">
                <a:solidFill>
                  <a:srgbClr val="FFFF00"/>
                </a:solidFill>
              </a:rPr>
              <a:t> карда </a:t>
            </a:r>
            <a:r>
              <a:rPr lang="ru-RU" dirty="0" err="1" smtClean="0">
                <a:solidFill>
                  <a:srgbClr val="FFFF00"/>
                </a:solidFill>
              </a:rPr>
              <a:t>шуд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Ман</a:t>
            </a:r>
            <a:r>
              <a:rPr lang="ru-RU" dirty="0" smtClean="0">
                <a:solidFill>
                  <a:srgbClr val="FFFF00"/>
                </a:solidFill>
              </a:rPr>
              <a:t> хам </a:t>
            </a:r>
            <a:r>
              <a:rPr lang="ru-RU" dirty="0" err="1" smtClean="0">
                <a:solidFill>
                  <a:srgbClr val="FFFF00"/>
                </a:solidFill>
              </a:rPr>
              <a:t>иштирокчии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фаъоли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марака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мебошам</a:t>
            </a:r>
            <a:r>
              <a:rPr lang="ru-RU" dirty="0" smtClean="0">
                <a:solidFill>
                  <a:srgbClr val="FFFF00"/>
                </a:solidFill>
              </a:rPr>
              <a:t>. Дар </a:t>
            </a:r>
            <a:r>
              <a:rPr lang="ru-RU" dirty="0" err="1" smtClean="0">
                <a:solidFill>
                  <a:srgbClr val="FFFF00"/>
                </a:solidFill>
              </a:rPr>
              <a:t>мавзуъи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нависандаи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бузурги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Америкои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Вилиам</a:t>
            </a:r>
            <a:r>
              <a:rPr lang="ru-RU" dirty="0" smtClean="0">
                <a:solidFill>
                  <a:srgbClr val="FFFF00"/>
                </a:solidFill>
              </a:rPr>
              <a:t> Сидней Портер дар </a:t>
            </a:r>
            <a:r>
              <a:rPr lang="ru-RU" dirty="0" err="1" smtClean="0">
                <a:solidFill>
                  <a:srgbClr val="FFFF00"/>
                </a:solidFill>
              </a:rPr>
              <a:t>рушди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адабиёти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англис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накши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бенихоят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арзандаи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гузоштааст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ки</a:t>
            </a:r>
            <a:r>
              <a:rPr lang="ru-RU" dirty="0" smtClean="0">
                <a:solidFill>
                  <a:srgbClr val="FFFF00"/>
                </a:solidFill>
              </a:rPr>
              <a:t> ин аз </a:t>
            </a:r>
            <a:r>
              <a:rPr lang="ru-RU" dirty="0" err="1" smtClean="0">
                <a:solidFill>
                  <a:srgbClr val="FFFF00"/>
                </a:solidFill>
              </a:rPr>
              <a:t>тачрибахо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нишон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медихад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асархояш</a:t>
            </a:r>
            <a:r>
              <a:rPr lang="ru-RU" dirty="0" smtClean="0">
                <a:solidFill>
                  <a:srgbClr val="FFFF00"/>
                </a:solidFill>
              </a:rPr>
              <a:t> то ба </a:t>
            </a:r>
            <a:r>
              <a:rPr lang="ru-RU" dirty="0" err="1" smtClean="0">
                <a:solidFill>
                  <a:srgbClr val="FFFF00"/>
                </a:solidFill>
              </a:rPr>
              <a:t>даври</a:t>
            </a:r>
            <a:r>
              <a:rPr lang="ru-RU" dirty="0" smtClean="0">
                <a:solidFill>
                  <a:srgbClr val="FFFF00"/>
                </a:solidFill>
              </a:rPr>
              <a:t> мо </a:t>
            </a:r>
            <a:r>
              <a:rPr lang="ru-RU" dirty="0" err="1" smtClean="0">
                <a:solidFill>
                  <a:srgbClr val="FFFF00"/>
                </a:solidFill>
              </a:rPr>
              <a:t>расидаанд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Ман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хамчун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иштирокчии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фаъоли</a:t>
            </a:r>
            <a:r>
              <a:rPr lang="ru-RU" dirty="0" smtClean="0">
                <a:solidFill>
                  <a:srgbClr val="FFFF00"/>
                </a:solidFill>
              </a:rPr>
              <a:t> ин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чорабини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мебошам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mage-0-02-05-0e3d45f4fbcf4aecbfbe885d3872e12cf28d00e8f780edd0433aeffdeff6a141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14290"/>
            <a:ext cx="1837798" cy="2000264"/>
          </a:xfrm>
          <a:prstGeom prst="rect">
            <a:avLst/>
          </a:prstGeom>
        </p:spPr>
      </p:pic>
      <p:pic>
        <p:nvPicPr>
          <p:cNvPr id="6" name="Рисунок 5" descr="image-0-02-05-9c5c6f742ab8b8b559bf09128b00f0cfe66512b0bd59f373d98e8240186a1c62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214290"/>
            <a:ext cx="2349249" cy="2000264"/>
          </a:xfrm>
          <a:prstGeom prst="rect">
            <a:avLst/>
          </a:prstGeom>
        </p:spPr>
      </p:pic>
      <p:pic>
        <p:nvPicPr>
          <p:cNvPr id="8" name="Рисунок 7" descr="20170225_1228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85992"/>
            <a:ext cx="4572000" cy="3613362"/>
          </a:xfrm>
          <a:prstGeom prst="rect">
            <a:avLst/>
          </a:prstGeom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3971924" cy="470916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Бахшида</a:t>
            </a:r>
            <a:r>
              <a:rPr lang="ru-RU" dirty="0" smtClean="0"/>
              <a:t> ба </a:t>
            </a:r>
            <a:r>
              <a:rPr lang="ru-RU" dirty="0" err="1" smtClean="0"/>
              <a:t>ободонии</a:t>
            </a:r>
            <a:r>
              <a:rPr lang="ru-RU" dirty="0" smtClean="0"/>
              <a:t> </a:t>
            </a:r>
            <a:r>
              <a:rPr lang="ru-RU" dirty="0" err="1" smtClean="0"/>
              <a:t>шахрак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фаъолона</a:t>
            </a:r>
            <a:r>
              <a:rPr lang="ru-RU" dirty="0" smtClean="0"/>
              <a:t> </a:t>
            </a:r>
            <a:r>
              <a:rPr lang="ru-RU" dirty="0" err="1" smtClean="0"/>
              <a:t>иштирок</a:t>
            </a:r>
            <a:r>
              <a:rPr lang="ru-RU" dirty="0" smtClean="0"/>
              <a:t> </a:t>
            </a:r>
            <a:r>
              <a:rPr lang="ru-RU" dirty="0" err="1" smtClean="0"/>
              <a:t>намудан</a:t>
            </a:r>
            <a:r>
              <a:rPr lang="ru-RU" dirty="0" smtClean="0"/>
              <a:t> дар </a:t>
            </a:r>
            <a:r>
              <a:rPr lang="ru-RU" dirty="0" err="1" smtClean="0"/>
              <a:t>шанбегихо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кабудзоркунии</a:t>
            </a:r>
            <a:r>
              <a:rPr lang="ru-RU" dirty="0" smtClean="0"/>
              <a:t> </a:t>
            </a:r>
            <a:r>
              <a:rPr lang="ru-RU" dirty="0" err="1" smtClean="0"/>
              <a:t>хавличаи</a:t>
            </a:r>
            <a:r>
              <a:rPr lang="ru-RU" dirty="0" smtClean="0"/>
              <a:t> </a:t>
            </a:r>
            <a:r>
              <a:rPr lang="ru-RU" dirty="0" err="1" smtClean="0"/>
              <a:t>назди</a:t>
            </a:r>
            <a:r>
              <a:rPr lang="ru-RU" dirty="0" smtClean="0"/>
              <a:t> </a:t>
            </a:r>
            <a:r>
              <a:rPr lang="ru-RU" dirty="0" err="1" smtClean="0"/>
              <a:t>мактаб</a:t>
            </a:r>
            <a:r>
              <a:rPr lang="ru-RU" dirty="0" smtClean="0"/>
              <a:t> </a:t>
            </a:r>
            <a:r>
              <a:rPr lang="ru-RU" dirty="0" err="1" smtClean="0"/>
              <a:t>сохиби</a:t>
            </a:r>
            <a:r>
              <a:rPr lang="ru-RU" dirty="0" smtClean="0"/>
              <a:t> </a:t>
            </a:r>
            <a:r>
              <a:rPr lang="ru-RU" dirty="0" err="1" smtClean="0"/>
              <a:t>ифтихорномахои</a:t>
            </a:r>
            <a:r>
              <a:rPr lang="ru-RU" dirty="0" smtClean="0"/>
              <a:t> </a:t>
            </a:r>
            <a:r>
              <a:rPr lang="ru-RU" dirty="0" err="1" smtClean="0"/>
              <a:t>муассиса</a:t>
            </a:r>
            <a:r>
              <a:rPr lang="ru-RU" dirty="0" smtClean="0"/>
              <a:t> </a:t>
            </a:r>
            <a:r>
              <a:rPr lang="ru-RU" dirty="0" err="1" smtClean="0"/>
              <a:t>кадридони</a:t>
            </a:r>
            <a:r>
              <a:rPr lang="ru-RU" dirty="0" smtClean="0"/>
              <a:t> карда </a:t>
            </a:r>
            <a:r>
              <a:rPr lang="ru-RU" dirty="0" err="1" smtClean="0"/>
              <a:t>шудам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-0-02-05-bcb8566690197b1aa8b31197014b7b89f3298cfe639673e8e734126d360b9192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0"/>
            <a:ext cx="5000660" cy="3286124"/>
          </a:xfrm>
          <a:prstGeom prst="rect">
            <a:avLst/>
          </a:prstGeom>
        </p:spPr>
      </p:pic>
      <p:pic>
        <p:nvPicPr>
          <p:cNvPr id="5" name="Рисунок 4" descr="image-0-02-05-e0ba8d97530c549eb14862814c7a329b1096667a859cc0f73a81647ca278fbcf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286124"/>
            <a:ext cx="5072098" cy="3571876"/>
          </a:xfrm>
          <a:prstGeom prst="rect">
            <a:avLst/>
          </a:prstGeom>
        </p:spPr>
      </p:pic>
    </p:spTree>
  </p:cSld>
  <p:clrMapOvr>
    <a:masterClrMapping/>
  </p:clrMapOvr>
  <p:transition advClick="0" advTm="10000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Иштироккунандаи</a:t>
            </a:r>
            <a:r>
              <a:rPr lang="ru-RU" sz="2800" dirty="0" smtClean="0"/>
              <a:t> </a:t>
            </a:r>
            <a:r>
              <a:rPr lang="ru-RU" sz="2800" dirty="0" err="1" smtClean="0"/>
              <a:t>олимпиадаи</a:t>
            </a:r>
            <a:r>
              <a:rPr lang="ru-RU" sz="2800" dirty="0" smtClean="0"/>
              <a:t> </a:t>
            </a:r>
            <a:r>
              <a:rPr lang="ru-RU" sz="2800" dirty="0" err="1" smtClean="0"/>
              <a:t>Чумхурияви</a:t>
            </a:r>
            <a:r>
              <a:rPr lang="ru-RU" sz="2800" dirty="0" smtClean="0"/>
              <a:t> аз </a:t>
            </a:r>
            <a:r>
              <a:rPr lang="ru-RU" sz="2800" dirty="0" err="1" smtClean="0"/>
              <a:t>фанни</a:t>
            </a:r>
            <a:r>
              <a:rPr lang="ru-RU" sz="2800" dirty="0" smtClean="0"/>
              <a:t> алгебра, </a:t>
            </a:r>
            <a:r>
              <a:rPr lang="ru-RU" sz="2800" dirty="0" err="1" smtClean="0"/>
              <a:t>сазовори</a:t>
            </a:r>
            <a:r>
              <a:rPr lang="ru-RU" sz="2800" dirty="0" smtClean="0"/>
              <a:t> </a:t>
            </a:r>
            <a:r>
              <a:rPr lang="ru-RU" sz="2800" dirty="0" err="1" smtClean="0"/>
              <a:t>чойи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намоён</a:t>
            </a:r>
            <a:r>
              <a:rPr lang="ru-RU" sz="2800" dirty="0" smtClean="0"/>
              <a:t> </a:t>
            </a:r>
            <a:r>
              <a:rPr lang="ru-RU" sz="2800" dirty="0" err="1" smtClean="0"/>
              <a:t>гаштам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Содержимое 3" descr="20170519_103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7117673" cy="4003691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165</TotalTime>
  <Words>300</Words>
  <Application>Microsoft Office PowerPoint</Application>
  <PresentationFormat>Экран (4:3)</PresentationFormat>
  <Paragraphs>41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Лоихаи ХОНАНДАИ сол 2017</vt:lpstr>
      <vt:lpstr> ЧАВОНОН ОЯНДАСОЗИ МИЛЛАТАНД!</vt:lpstr>
      <vt:lpstr>22 ДЕКАБР – 2016  САРВАРИ ДАВЛАТ ЗИМНИ ИРОАИ ПАЁМ БА ПАРЛУМОН ПЕШНИХОД КАРДА БУД, КИ СОЛИ 2017 СОЛИ ЧАВОНОН ЭЪЛОН ШАВАД.</vt:lpstr>
      <vt:lpstr>Душанбе</vt:lpstr>
      <vt:lpstr> </vt:lpstr>
      <vt:lpstr>Мактаби дустдоштаи ман! №51</vt:lpstr>
      <vt:lpstr> </vt:lpstr>
      <vt:lpstr> </vt:lpstr>
      <vt:lpstr>Иштироккунандаи олимпиадаи Чумхурияви аз фанни алгебра, сазовори чойи намоён гаштам.  </vt:lpstr>
      <vt:lpstr>ФАРМОНИ ПРЕЗИДЕНТИ ЧУМХУРИИ ТОЧИКИСТОН 26 ФЕВРАЛ СОЛИ 1998 ”ДАР БОРАИ ТАЪСИС ДОДАНИ СТИПЕНДИЯИ ПРЕЗИДЕНТИ ЧУМХУРИИ ТОЧИКИСТОН БАРОИ ХОНАНДАГОНИ МАКТАБХОИ ТАХСИЛОТИ МИЁНАИ УМУМИ…”</vt:lpstr>
      <vt:lpstr> </vt:lpstr>
      <vt:lpstr>ПЕШВОИ МИЛЛАТ БА НЕРУИ СОЗАНДА ВА КУВВАИ ЧАВОНОН БОВАРИИ КОМИЛ  ДОРАД.</vt:lpstr>
      <vt:lpstr> </vt:lpstr>
      <vt:lpstr>НАКШИ ЧАВОНОН ДАР ТАШАКУЛИ ЧОМЕАИ ШАХРВАНДИ.</vt:lpstr>
      <vt:lpstr> </vt:lpstr>
      <vt:lpstr>ПОДШОХЕ ПИСАР БА МАКТАБ ДОД, Лавхи симин – ш бар канор ниход. Бар сари лавхи у навишта ба зар: “Чабри устод бехзи мехри падар” Саъди Шерози</vt:lpstr>
      <vt:lpstr>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Admin</dc:creator>
  <cp:lastModifiedBy>Admin</cp:lastModifiedBy>
  <cp:revision>31</cp:revision>
  <dcterms:created xsi:type="dcterms:W3CDTF">2017-05-04T18:30:28Z</dcterms:created>
  <dcterms:modified xsi:type="dcterms:W3CDTF">2017-05-19T21:12:22Z</dcterms:modified>
</cp:coreProperties>
</file>