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57" r:id="rId13"/>
    <p:sldId id="258" r:id="rId14"/>
    <p:sldId id="259" r:id="rId15"/>
    <p:sldId id="260" r:id="rId1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5DCF-D853-4D54-8023-7F16749B9276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2C59-37FC-4F0E-ACB1-DFEEC0B92B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5DCF-D853-4D54-8023-7F16749B9276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2C59-37FC-4F0E-ACB1-DFEEC0B92B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5DCF-D853-4D54-8023-7F16749B9276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2C59-37FC-4F0E-ACB1-DFEEC0B92B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5DCF-D853-4D54-8023-7F16749B9276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2C59-37FC-4F0E-ACB1-DFEEC0B92B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5DCF-D853-4D54-8023-7F16749B9276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2C59-37FC-4F0E-ACB1-DFEEC0B92B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5DCF-D853-4D54-8023-7F16749B9276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2C59-37FC-4F0E-ACB1-DFEEC0B92B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5DCF-D853-4D54-8023-7F16749B9276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2C59-37FC-4F0E-ACB1-DFEEC0B92B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5DCF-D853-4D54-8023-7F16749B9276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2C59-37FC-4F0E-ACB1-DFEEC0B92B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5DCF-D853-4D54-8023-7F16749B9276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2C59-37FC-4F0E-ACB1-DFEEC0B92B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5DCF-D853-4D54-8023-7F16749B9276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2C59-37FC-4F0E-ACB1-DFEEC0B92B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5DCF-D853-4D54-8023-7F16749B9276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2C59-37FC-4F0E-ACB1-DFEEC0B92B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F5DCF-D853-4D54-8023-7F16749B9276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42C59-37FC-4F0E-ACB1-DFEEC0B92B0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358114" cy="1643074"/>
          </a:xfr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en-US" sz="3200" b="1" dirty="0" smtClean="0">
                <a:latin typeface="Times New Roman Tj" pitchFamily="18" charset="-52"/>
              </a:rPr>
              <a:t/>
            </a:r>
            <a:br>
              <a:rPr lang="en-US" sz="3200" b="1" dirty="0" smtClean="0">
                <a:latin typeface="Times New Roman Tj" pitchFamily="18" charset="-52"/>
              </a:rPr>
            </a:br>
            <a:r>
              <a:rPr lang="ru-RU" sz="3200" b="1" dirty="0" err="1" smtClean="0">
                <a:solidFill>
                  <a:srgbClr val="00B0F0"/>
                </a:solidFill>
                <a:latin typeface="Times New Roman Tj" pitchFamily="18" charset="-52"/>
              </a:rPr>
              <a:t>Дастур</a:t>
            </a:r>
            <a:r>
              <a:rPr lang="ru-RU" sz="3200" b="1" dirty="0" smtClean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200" b="1" dirty="0" err="1">
                <a:solidFill>
                  <a:srgbClr val="00B0F0"/>
                </a:solidFill>
                <a:latin typeface="Times New Roman Tj" pitchFamily="18" charset="-52"/>
              </a:rPr>
              <a:t>ва</a:t>
            </a:r>
            <a:r>
              <a:rPr lang="ru-RU" sz="32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200" b="1" dirty="0" err="1">
                <a:solidFill>
                  <a:srgbClr val="00B0F0"/>
                </a:solidFill>
                <a:latin typeface="Times New Roman Tj" pitchFamily="18" charset="-52"/>
              </a:rPr>
              <a:t>мактубњои</a:t>
            </a:r>
            <a:r>
              <a:rPr lang="ru-RU" sz="32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en-US" sz="3200" b="1" dirty="0" smtClean="0">
                <a:solidFill>
                  <a:srgbClr val="00B0F0"/>
                </a:solidFill>
                <a:latin typeface="Times New Roman Tj" pitchFamily="18" charset="-52"/>
              </a:rPr>
              <a:t/>
            </a:r>
            <a:br>
              <a:rPr lang="en-US" sz="3200" b="1" dirty="0" smtClean="0">
                <a:solidFill>
                  <a:srgbClr val="00B0F0"/>
                </a:solidFill>
                <a:latin typeface="Times New Roman Tj" pitchFamily="18" charset="-52"/>
              </a:rPr>
            </a:br>
            <a:r>
              <a:rPr lang="ru-RU" sz="3200" b="1" dirty="0" err="1" smtClean="0">
                <a:solidFill>
                  <a:srgbClr val="00B0F0"/>
                </a:solidFill>
                <a:latin typeface="Times New Roman Tj" pitchFamily="18" charset="-52"/>
              </a:rPr>
              <a:t>вазорату</a:t>
            </a:r>
            <a:r>
              <a:rPr lang="ru-RU" sz="3200" b="1" dirty="0" smtClean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200" b="1" dirty="0" err="1" smtClean="0">
                <a:solidFill>
                  <a:srgbClr val="00B0F0"/>
                </a:solidFill>
                <a:latin typeface="Times New Roman Tj" pitchFamily="18" charset="-52"/>
              </a:rPr>
              <a:t>идорањо</a:t>
            </a:r>
            <a:r>
              <a:rPr lang="ru-RU" sz="3200" b="1" dirty="0" smtClean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200" b="1" dirty="0" err="1">
                <a:solidFill>
                  <a:srgbClr val="00B0F0"/>
                </a:solidFill>
                <a:latin typeface="Times New Roman Tj" pitchFamily="18" charset="-52"/>
              </a:rPr>
              <a:t>ва</a:t>
            </a:r>
            <a:r>
              <a:rPr lang="ru-RU" sz="32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200" b="1" dirty="0" err="1">
                <a:solidFill>
                  <a:srgbClr val="00B0F0"/>
                </a:solidFill>
                <a:latin typeface="Times New Roman Tj" pitchFamily="18" charset="-52"/>
              </a:rPr>
              <a:t>маќомоти</a:t>
            </a:r>
            <a:r>
              <a:rPr lang="ru-RU" sz="32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200" b="1" dirty="0" err="1">
                <a:solidFill>
                  <a:srgbClr val="00B0F0"/>
                </a:solidFill>
                <a:latin typeface="Times New Roman Tj" pitchFamily="18" charset="-52"/>
              </a:rPr>
              <a:t>иљроияи</a:t>
            </a:r>
            <a:r>
              <a:rPr lang="ru-RU" sz="32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200" b="1" dirty="0" err="1">
                <a:solidFill>
                  <a:srgbClr val="00B0F0"/>
                </a:solidFill>
                <a:latin typeface="Times New Roman Tj" pitchFamily="18" charset="-52"/>
              </a:rPr>
              <a:t>мањалии</a:t>
            </a:r>
            <a:r>
              <a:rPr lang="ru-RU" sz="32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200" b="1" dirty="0" err="1">
                <a:solidFill>
                  <a:srgbClr val="00B0F0"/>
                </a:solidFill>
                <a:latin typeface="Times New Roman Tj" pitchFamily="18" charset="-52"/>
              </a:rPr>
              <a:t>њокимияти</a:t>
            </a:r>
            <a:r>
              <a:rPr lang="ru-RU" sz="32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200" b="1" dirty="0" err="1">
                <a:solidFill>
                  <a:srgbClr val="00B0F0"/>
                </a:solidFill>
                <a:latin typeface="Times New Roman Tj" pitchFamily="18" charset="-52"/>
              </a:rPr>
              <a:t>давлатї</a:t>
            </a:r>
            <a:r>
              <a:rPr lang="ru-RU" sz="3200" dirty="0">
                <a:solidFill>
                  <a:srgbClr val="00B0F0"/>
                </a:solidFill>
                <a:latin typeface="Times New Roman Tj" pitchFamily="18" charset="-52"/>
              </a:rPr>
              <a:t/>
            </a:r>
            <a:br>
              <a:rPr lang="ru-RU" sz="3200" dirty="0">
                <a:solidFill>
                  <a:srgbClr val="00B0F0"/>
                </a:solidFill>
                <a:latin typeface="Times New Roman Tj" pitchFamily="18" charset="-52"/>
              </a:rPr>
            </a:br>
            <a:endParaRPr lang="ru-RU" sz="3000" b="1" dirty="0">
              <a:solidFill>
                <a:srgbClr val="00B0F0"/>
              </a:solidFill>
              <a:latin typeface="Times New Roman Tj" pitchFamily="18" charset="-52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14348" y="2357430"/>
            <a:ext cx="7358114" cy="1643074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/>
            <a:r>
              <a:rPr lang="ru-RU" sz="4000" b="1" dirty="0" err="1" smtClean="0">
                <a:solidFill>
                  <a:srgbClr val="00B0F0"/>
                </a:solidFill>
                <a:latin typeface="Times New Roman Tj" pitchFamily="18" charset="-52"/>
              </a:rPr>
              <a:t>Наќшањои</a:t>
            </a:r>
            <a:r>
              <a:rPr lang="ru-RU" sz="4000" b="1" dirty="0" smtClean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4000" b="1" dirty="0" err="1">
                <a:solidFill>
                  <a:srgbClr val="00B0F0"/>
                </a:solidFill>
                <a:latin typeface="Times New Roman Tj" pitchFamily="18" charset="-52"/>
              </a:rPr>
              <a:t>таълимии</a:t>
            </a:r>
            <a:r>
              <a:rPr lang="ru-RU" sz="40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endParaRPr lang="ru-RU" sz="4000" dirty="0">
              <a:solidFill>
                <a:srgbClr val="00B0F0"/>
              </a:solidFill>
              <a:latin typeface="Times New Roman Tj" pitchFamily="18" charset="-52"/>
            </a:endParaRPr>
          </a:p>
          <a:p>
            <a:pPr algn="ctr"/>
            <a:r>
              <a:rPr lang="ru-RU" sz="4000" b="1" dirty="0">
                <a:solidFill>
                  <a:srgbClr val="00B0F0"/>
                </a:solidFill>
                <a:latin typeface="Times New Roman Tj" pitchFamily="18" charset="-52"/>
              </a:rPr>
              <a:t>аз </a:t>
            </a:r>
            <a:r>
              <a:rPr lang="ru-RU" sz="4000" b="1" dirty="0" err="1">
                <a:solidFill>
                  <a:srgbClr val="00B0F0"/>
                </a:solidFill>
                <a:latin typeface="Times New Roman Tj" pitchFamily="18" charset="-52"/>
              </a:rPr>
              <a:t>тарафи</a:t>
            </a:r>
            <a:r>
              <a:rPr lang="ru-RU" sz="40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4000" b="1" dirty="0" err="1">
                <a:solidFill>
                  <a:srgbClr val="00B0F0"/>
                </a:solidFill>
                <a:latin typeface="Times New Roman Tj" pitchFamily="18" charset="-52"/>
              </a:rPr>
              <a:t>вазорат</a:t>
            </a:r>
            <a:r>
              <a:rPr lang="ru-RU" sz="40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4000" b="1" dirty="0" err="1">
                <a:solidFill>
                  <a:srgbClr val="00B0F0"/>
                </a:solidFill>
                <a:latin typeface="Times New Roman Tj" pitchFamily="18" charset="-52"/>
              </a:rPr>
              <a:t>тасдиќшуда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 Tj" pitchFamily="18" charset="-52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14348" y="4643446"/>
            <a:ext cx="7358114" cy="1643074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algn="ctr"/>
            <a:r>
              <a:rPr lang="ru-RU" sz="4000" b="1" dirty="0" err="1">
                <a:solidFill>
                  <a:srgbClr val="00B0F0"/>
                </a:solidFill>
                <a:latin typeface="Times New Roman Tj" pitchFamily="18" charset="-52"/>
              </a:rPr>
              <a:t>Ќарорњо</a:t>
            </a:r>
            <a:r>
              <a:rPr lang="ru-RU" sz="4000" b="1" dirty="0">
                <a:solidFill>
                  <a:srgbClr val="00B0F0"/>
                </a:solidFill>
                <a:latin typeface="Times New Roman Tj" pitchFamily="18" charset="-52"/>
              </a:rPr>
              <a:t>, </a:t>
            </a:r>
            <a:r>
              <a:rPr lang="ru-RU" sz="4000" b="1" dirty="0" err="1">
                <a:solidFill>
                  <a:srgbClr val="00B0F0"/>
                </a:solidFill>
                <a:latin typeface="Times New Roman Tj" pitchFamily="18" charset="-52"/>
              </a:rPr>
              <a:t>фармонњо</a:t>
            </a:r>
            <a:r>
              <a:rPr lang="ru-RU" sz="40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4000" b="1" dirty="0" err="1">
                <a:solidFill>
                  <a:srgbClr val="00B0F0"/>
                </a:solidFill>
                <a:latin typeface="Times New Roman Tj" pitchFamily="18" charset="-52"/>
              </a:rPr>
              <a:t>ва</a:t>
            </a:r>
            <a:r>
              <a:rPr lang="ru-RU" sz="40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4000" b="1" dirty="0" err="1">
                <a:solidFill>
                  <a:srgbClr val="00B0F0"/>
                </a:solidFill>
                <a:latin typeface="Times New Roman Tj" pitchFamily="18" charset="-52"/>
              </a:rPr>
              <a:t>дастуру</a:t>
            </a:r>
            <a:r>
              <a:rPr lang="ru-RU" sz="40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4000" b="1" dirty="0" err="1">
                <a:solidFill>
                  <a:srgbClr val="00B0F0"/>
                </a:solidFill>
                <a:latin typeface="Times New Roman Tj" pitchFamily="18" charset="-52"/>
              </a:rPr>
              <a:t>супоришњои</a:t>
            </a:r>
            <a:r>
              <a:rPr lang="ru-RU" sz="40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4000" b="1" dirty="0" err="1">
                <a:solidFill>
                  <a:srgbClr val="00B0F0"/>
                </a:solidFill>
                <a:latin typeface="Times New Roman Tj" pitchFamily="18" charset="-52"/>
              </a:rPr>
              <a:t>Призденти</a:t>
            </a:r>
            <a:r>
              <a:rPr lang="ru-RU" sz="40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4000" b="1" dirty="0" err="1">
                <a:solidFill>
                  <a:srgbClr val="00B0F0"/>
                </a:solidFill>
                <a:latin typeface="Times New Roman Tj" pitchFamily="18" charset="-52"/>
              </a:rPr>
              <a:t>Љумњурии</a:t>
            </a:r>
            <a:r>
              <a:rPr lang="ru-RU" sz="40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4000" b="1" dirty="0" err="1">
                <a:solidFill>
                  <a:srgbClr val="00B0F0"/>
                </a:solidFill>
                <a:latin typeface="Times New Roman Tj" pitchFamily="18" charset="-52"/>
              </a:rPr>
              <a:t>Тољикистон</a:t>
            </a:r>
            <a:r>
              <a:rPr lang="ru-RU" sz="4000" b="1" dirty="0">
                <a:solidFill>
                  <a:srgbClr val="00B0F0"/>
                </a:solidFill>
                <a:latin typeface="Times New Roman Tj" pitchFamily="18" charset="-52"/>
              </a:rPr>
              <a:t>, </a:t>
            </a:r>
            <a:r>
              <a:rPr lang="ru-RU" sz="4000" b="1" dirty="0" err="1">
                <a:solidFill>
                  <a:srgbClr val="00B0F0"/>
                </a:solidFill>
                <a:latin typeface="Times New Roman Tj" pitchFamily="18" charset="-52"/>
              </a:rPr>
              <a:t>Њукумати</a:t>
            </a:r>
            <a:r>
              <a:rPr lang="ru-RU" sz="40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4000" b="1" dirty="0" err="1">
                <a:solidFill>
                  <a:srgbClr val="00B0F0"/>
                </a:solidFill>
                <a:latin typeface="Times New Roman Tj" pitchFamily="18" charset="-52"/>
              </a:rPr>
              <a:t>Љумњурии</a:t>
            </a:r>
            <a:r>
              <a:rPr lang="ru-RU" sz="40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4000" b="1" dirty="0" err="1">
                <a:solidFill>
                  <a:srgbClr val="00B0F0"/>
                </a:solidFill>
                <a:latin typeface="Times New Roman Tj" pitchFamily="18" charset="-52"/>
              </a:rPr>
              <a:t>Тољикистон</a:t>
            </a:r>
            <a:r>
              <a:rPr lang="ru-RU" sz="4000" b="1" dirty="0">
                <a:solidFill>
                  <a:srgbClr val="00B0F0"/>
                </a:solidFill>
                <a:latin typeface="Times New Roman Tj" pitchFamily="18" charset="-52"/>
              </a:rPr>
              <a:t>, </a:t>
            </a:r>
            <a:r>
              <a:rPr lang="ru-RU" sz="4000" b="1" dirty="0" err="1">
                <a:solidFill>
                  <a:srgbClr val="00B0F0"/>
                </a:solidFill>
                <a:latin typeface="Times New Roman Tj" pitchFamily="18" charset="-52"/>
              </a:rPr>
              <a:t>санадњои</a:t>
            </a:r>
            <a:r>
              <a:rPr lang="ru-RU" sz="40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4000" b="1" dirty="0" err="1">
                <a:solidFill>
                  <a:srgbClr val="00B0F0"/>
                </a:solidFill>
                <a:latin typeface="Times New Roman Tj" pitchFamily="18" charset="-52"/>
              </a:rPr>
              <a:t>меъёрии</a:t>
            </a:r>
            <a:r>
              <a:rPr lang="ru-RU" sz="40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4000" b="1" dirty="0" err="1">
                <a:solidFill>
                  <a:srgbClr val="00B0F0"/>
                </a:solidFill>
                <a:latin typeface="Times New Roman Tj" pitchFamily="18" charset="-52"/>
              </a:rPr>
              <a:t>њуќуќї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 Tj" pitchFamily="18" charset="-52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358114" cy="1643074"/>
          </a:xfr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ru-RU" sz="3600" b="1" dirty="0" err="1">
                <a:solidFill>
                  <a:srgbClr val="00B0F0"/>
                </a:solidFill>
                <a:latin typeface="Times New Roman Tj" pitchFamily="18" charset="-52"/>
              </a:rPr>
              <a:t>Дафтари</a:t>
            </a:r>
            <a:r>
              <a:rPr lang="ru-RU" sz="36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600" b="1" dirty="0" err="1">
                <a:solidFill>
                  <a:srgbClr val="00B0F0"/>
                </a:solidFill>
                <a:latin typeface="Times New Roman Tj" pitchFamily="18" charset="-52"/>
              </a:rPr>
              <a:t>баќайд</a:t>
            </a:r>
            <a:r>
              <a:rPr lang="ru-RU" sz="36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600" b="1" dirty="0" err="1">
                <a:solidFill>
                  <a:srgbClr val="00B0F0"/>
                </a:solidFill>
                <a:latin typeface="Times New Roman Tj" pitchFamily="18" charset="-52"/>
              </a:rPr>
              <a:t>гирии</a:t>
            </a:r>
            <a:r>
              <a:rPr lang="ru-RU" sz="36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600" b="1" dirty="0" err="1">
                <a:solidFill>
                  <a:srgbClr val="00B0F0"/>
                </a:solidFill>
                <a:latin typeface="Times New Roman Tj" pitchFamily="18" charset="-52"/>
              </a:rPr>
              <a:t>иштироки</a:t>
            </a:r>
            <a:r>
              <a:rPr lang="ru-RU" sz="36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600" b="1" dirty="0" err="1">
                <a:solidFill>
                  <a:srgbClr val="00B0F0"/>
                </a:solidFill>
                <a:latin typeface="Times New Roman Tj" pitchFamily="18" charset="-52"/>
              </a:rPr>
              <a:t>омўзгорон</a:t>
            </a:r>
            <a:r>
              <a:rPr lang="ru-RU" sz="3600" b="1" dirty="0">
                <a:solidFill>
                  <a:srgbClr val="00B0F0"/>
                </a:solidFill>
                <a:latin typeface="Times New Roman Tj" pitchFamily="18" charset="-52"/>
              </a:rPr>
              <a:t> ба </a:t>
            </a:r>
            <a:r>
              <a:rPr lang="ru-RU" sz="3600" b="1" dirty="0" err="1">
                <a:solidFill>
                  <a:srgbClr val="00B0F0"/>
                </a:solidFill>
                <a:latin typeface="Times New Roman Tj" pitchFamily="18" charset="-52"/>
              </a:rPr>
              <a:t>дарсњои</a:t>
            </a:r>
            <a:r>
              <a:rPr lang="ru-RU" sz="36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600" b="1" dirty="0" err="1">
                <a:solidFill>
                  <a:srgbClr val="00B0F0"/>
                </a:solidFill>
                <a:latin typeface="Times New Roman Tj" pitchFamily="18" charset="-52"/>
              </a:rPr>
              <a:t>њамдигар</a:t>
            </a:r>
            <a:endParaRPr lang="ru-RU" sz="3600" b="1" dirty="0">
              <a:solidFill>
                <a:srgbClr val="00B0F0"/>
              </a:solidFill>
              <a:latin typeface="Times New Roman Tj" pitchFamily="18" charset="-52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14348" y="2357430"/>
            <a:ext cx="7358114" cy="1643074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ctr"/>
            <a:r>
              <a:rPr lang="ru-RU" sz="3600" b="1" dirty="0" err="1">
                <a:solidFill>
                  <a:srgbClr val="00B0F0"/>
                </a:solidFill>
                <a:latin typeface="Times New Roman Tj" pitchFamily="18" charset="-52"/>
              </a:rPr>
              <a:t>Дафтари</a:t>
            </a:r>
            <a:r>
              <a:rPr lang="ru-RU" sz="36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600" b="1" dirty="0" err="1" smtClean="0">
                <a:solidFill>
                  <a:srgbClr val="00B0F0"/>
                </a:solidFill>
                <a:latin typeface="Times New Roman Tj" pitchFamily="18" charset="-52"/>
              </a:rPr>
              <a:t>баќайдгирии</a:t>
            </a:r>
            <a:endParaRPr lang="ru-RU" sz="3600" b="1" dirty="0" smtClean="0">
              <a:solidFill>
                <a:srgbClr val="00B0F0"/>
              </a:solidFill>
              <a:latin typeface="Times New Roman Tj" pitchFamily="18" charset="-52"/>
            </a:endParaRPr>
          </a:p>
          <a:p>
            <a:pPr lvl="0" algn="ctr"/>
            <a:r>
              <a:rPr lang="ru-RU" sz="3600" b="1" dirty="0" smtClean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600" b="1" dirty="0" err="1" smtClean="0">
                <a:solidFill>
                  <a:srgbClr val="00B0F0"/>
                </a:solidFill>
                <a:latin typeface="Times New Roman Tj" pitchFamily="18" charset="-52"/>
              </a:rPr>
              <a:t>истифодаи</a:t>
            </a:r>
            <a:r>
              <a:rPr lang="ru-RU" sz="3600" b="1" dirty="0" smtClean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600" b="1" dirty="0" err="1">
                <a:solidFill>
                  <a:srgbClr val="00B0F0"/>
                </a:solidFill>
                <a:latin typeface="Times New Roman Tj" pitchFamily="18" charset="-52"/>
              </a:rPr>
              <a:t>воситањои</a:t>
            </a:r>
            <a:r>
              <a:rPr lang="ru-RU" sz="36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600" b="1" dirty="0" err="1">
                <a:solidFill>
                  <a:srgbClr val="00B0F0"/>
                </a:solidFill>
                <a:latin typeface="Times New Roman Tj" pitchFamily="18" charset="-52"/>
              </a:rPr>
              <a:t>техникї</a:t>
            </a:r>
            <a:r>
              <a:rPr lang="ru-RU" sz="36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endParaRPr lang="ru-RU" sz="3600" b="1" dirty="0" smtClean="0">
              <a:solidFill>
                <a:srgbClr val="00B0F0"/>
              </a:solidFill>
              <a:latin typeface="Times New Roman Tj" pitchFamily="18" charset="-52"/>
            </a:endParaRPr>
          </a:p>
          <a:p>
            <a:pPr lvl="0" algn="ctr"/>
            <a:r>
              <a:rPr lang="ru-RU" sz="3600" b="1" dirty="0" smtClean="0">
                <a:solidFill>
                  <a:srgbClr val="00B0F0"/>
                </a:solidFill>
                <a:latin typeface="Times New Roman Tj" pitchFamily="18" charset="-52"/>
              </a:rPr>
              <a:t>дар </a:t>
            </a:r>
            <a:r>
              <a:rPr lang="ru-RU" sz="3600" b="1" dirty="0" err="1">
                <a:solidFill>
                  <a:srgbClr val="00B0F0"/>
                </a:solidFill>
                <a:latin typeface="Times New Roman Tj" pitchFamily="18" charset="-52"/>
              </a:rPr>
              <a:t>љараёни</a:t>
            </a:r>
            <a:r>
              <a:rPr lang="ru-RU" sz="36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600" b="1" dirty="0" err="1">
                <a:solidFill>
                  <a:srgbClr val="00B0F0"/>
                </a:solidFill>
                <a:latin typeface="Times New Roman Tj" pitchFamily="18" charset="-52"/>
              </a:rPr>
              <a:t>таълим</a:t>
            </a:r>
            <a:endParaRPr lang="ru-RU" sz="3600" b="1" dirty="0">
              <a:solidFill>
                <a:srgbClr val="00B0F0"/>
              </a:solidFill>
              <a:latin typeface="Times New Roman Tj" pitchFamily="18" charset="-52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14348" y="4643446"/>
            <a:ext cx="7358114" cy="1643074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4400" b="1" dirty="0" err="1">
                <a:solidFill>
                  <a:srgbClr val="00B0F0"/>
                </a:solidFill>
                <a:latin typeface="Times New Roman Tj" pitchFamily="18" charset="-52"/>
              </a:rPr>
              <a:t>Љадвали</a:t>
            </a:r>
            <a:r>
              <a:rPr lang="ru-RU" sz="44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endParaRPr lang="ru-RU" sz="4400" b="1" dirty="0" smtClean="0">
              <a:solidFill>
                <a:srgbClr val="00B0F0"/>
              </a:solidFill>
              <a:latin typeface="Times New Roman Tj" pitchFamily="18" charset="-52"/>
            </a:endParaRPr>
          </a:p>
          <a:p>
            <a:pPr algn="ctr"/>
            <a:r>
              <a:rPr lang="ru-RU" sz="4400" b="1" dirty="0" err="1" smtClean="0">
                <a:solidFill>
                  <a:srgbClr val="00B0F0"/>
                </a:solidFill>
                <a:latin typeface="Times New Roman Tj" pitchFamily="18" charset="-52"/>
              </a:rPr>
              <a:t>навбатдории</a:t>
            </a:r>
            <a:r>
              <a:rPr lang="ru-RU" sz="4400" b="1" dirty="0" smtClean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4400" b="1" dirty="0" err="1">
                <a:solidFill>
                  <a:srgbClr val="00B0F0"/>
                </a:solidFill>
                <a:latin typeface="Times New Roman Tj" pitchFamily="18" charset="-52"/>
              </a:rPr>
              <a:t>омўзгорон</a:t>
            </a: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 Tj" pitchFamily="18" charset="-52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358114" cy="1643074"/>
          </a:xfr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ru-RU" b="1" dirty="0" err="1">
                <a:solidFill>
                  <a:srgbClr val="00B0F0"/>
                </a:solidFill>
                <a:latin typeface="Times New Roman Tj" pitchFamily="18" charset="-52"/>
              </a:rPr>
              <a:t>Љадвали</a:t>
            </a:r>
            <a:r>
              <a:rPr lang="ru-RU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b="1" dirty="0" err="1">
                <a:solidFill>
                  <a:srgbClr val="00B0F0"/>
                </a:solidFill>
                <a:latin typeface="Times New Roman Tj" pitchFamily="18" charset="-52"/>
              </a:rPr>
              <a:t>ќабули</a:t>
            </a:r>
            <a:r>
              <a:rPr lang="ru-RU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b="1" dirty="0" err="1">
                <a:solidFill>
                  <a:srgbClr val="00B0F0"/>
                </a:solidFill>
                <a:latin typeface="Times New Roman Tj" pitchFamily="18" charset="-52"/>
              </a:rPr>
              <a:t>корњои</a:t>
            </a:r>
            <a:r>
              <a:rPr lang="ru-RU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b="1" dirty="0" err="1">
                <a:solidFill>
                  <a:srgbClr val="00B0F0"/>
                </a:solidFill>
                <a:latin typeface="Times New Roman Tj" pitchFamily="18" charset="-52"/>
              </a:rPr>
              <a:t>мустаќилонаи</a:t>
            </a:r>
            <a:r>
              <a:rPr lang="ru-RU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b="1" dirty="0" err="1">
                <a:solidFill>
                  <a:srgbClr val="00B0F0"/>
                </a:solidFill>
                <a:latin typeface="Times New Roman Tj" pitchFamily="18" charset="-52"/>
              </a:rPr>
              <a:t>донишљўй</a:t>
            </a:r>
            <a:endParaRPr lang="ru-RU" b="1" dirty="0">
              <a:solidFill>
                <a:srgbClr val="00B0F0"/>
              </a:solidFill>
              <a:latin typeface="Times New Roman Tj" pitchFamily="18" charset="-52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14348" y="2357430"/>
            <a:ext cx="7358114" cy="1643074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ctr"/>
            <a:r>
              <a:rPr lang="ru-RU" sz="4400" b="1" dirty="0" err="1">
                <a:solidFill>
                  <a:srgbClr val="00B0F0"/>
                </a:solidFill>
                <a:latin typeface="Times New Roman Tj" pitchFamily="18" charset="-52"/>
              </a:rPr>
              <a:t>Рўйхат</a:t>
            </a:r>
            <a:r>
              <a:rPr lang="ru-RU" sz="44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4400" b="1" dirty="0" err="1">
                <a:solidFill>
                  <a:srgbClr val="00B0F0"/>
                </a:solidFill>
                <a:latin typeface="Times New Roman Tj" pitchFamily="18" charset="-52"/>
              </a:rPr>
              <a:t>ва</a:t>
            </a:r>
            <a:r>
              <a:rPr lang="ru-RU" sz="44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4400" b="1" dirty="0" err="1">
                <a:solidFill>
                  <a:srgbClr val="00B0F0"/>
                </a:solidFill>
                <a:latin typeface="Times New Roman Tj" pitchFamily="18" charset="-52"/>
              </a:rPr>
              <a:t>санадњои</a:t>
            </a:r>
            <a:r>
              <a:rPr lang="ru-RU" sz="44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endParaRPr lang="ru-RU" sz="4400" b="1" dirty="0" smtClean="0">
              <a:solidFill>
                <a:srgbClr val="00B0F0"/>
              </a:solidFill>
              <a:latin typeface="Times New Roman Tj" pitchFamily="18" charset="-52"/>
            </a:endParaRPr>
          </a:p>
          <a:p>
            <a:pPr lvl="0" algn="ctr"/>
            <a:r>
              <a:rPr lang="ru-RU" sz="4400" b="1" dirty="0" err="1" smtClean="0">
                <a:solidFill>
                  <a:srgbClr val="00B0F0"/>
                </a:solidFill>
                <a:latin typeface="Times New Roman Tj" pitchFamily="18" charset="-52"/>
              </a:rPr>
              <a:t>њуљљатњои</a:t>
            </a:r>
            <a:r>
              <a:rPr lang="ru-RU" sz="4400" b="1" dirty="0" smtClean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4400" b="1" dirty="0" err="1">
                <a:solidFill>
                  <a:srgbClr val="00B0F0"/>
                </a:solidFill>
                <a:latin typeface="Times New Roman Tj" pitchFamily="18" charset="-52"/>
              </a:rPr>
              <a:t>бойгоншуда</a:t>
            </a:r>
            <a:endParaRPr lang="ru-RU" sz="4400" b="1" dirty="0">
              <a:solidFill>
                <a:srgbClr val="00B0F0"/>
              </a:solidFill>
              <a:latin typeface="Times New Roman Tj" pitchFamily="18" charset="-52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14348" y="4643446"/>
            <a:ext cx="7358114" cy="1643074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4000" b="1" dirty="0" err="1">
                <a:solidFill>
                  <a:srgbClr val="00B0F0"/>
                </a:solidFill>
                <a:latin typeface="Times New Roman Tj" pitchFamily="18" charset="-52"/>
              </a:rPr>
              <a:t>Дафтари</a:t>
            </a:r>
            <a:r>
              <a:rPr lang="ru-RU" sz="40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4000" b="1" dirty="0" err="1">
                <a:solidFill>
                  <a:srgbClr val="00B0F0"/>
                </a:solidFill>
                <a:latin typeface="Times New Roman Tj" pitchFamily="18" charset="-52"/>
              </a:rPr>
              <a:t>воридот</a:t>
            </a:r>
            <a:r>
              <a:rPr lang="ru-RU" sz="40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4000" b="1" dirty="0" err="1">
                <a:solidFill>
                  <a:srgbClr val="00B0F0"/>
                </a:solidFill>
                <a:latin typeface="Times New Roman Tj" pitchFamily="18" charset="-52"/>
              </a:rPr>
              <a:t>ва</a:t>
            </a:r>
            <a:r>
              <a:rPr lang="ru-RU" sz="40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4000" b="1" dirty="0" err="1">
                <a:solidFill>
                  <a:srgbClr val="00B0F0"/>
                </a:solidFill>
                <a:latin typeface="Times New Roman Tj" pitchFamily="18" charset="-52"/>
              </a:rPr>
              <a:t>содироти</a:t>
            </a:r>
            <a:r>
              <a:rPr lang="ru-RU" sz="40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4000" b="1" dirty="0" err="1">
                <a:solidFill>
                  <a:srgbClr val="00B0F0"/>
                </a:solidFill>
                <a:latin typeface="Times New Roman Tj" pitchFamily="18" charset="-52"/>
              </a:rPr>
              <a:t>мактубњо</a:t>
            </a:r>
            <a:r>
              <a:rPr lang="ru-RU" sz="40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4000" b="1" dirty="0" err="1">
                <a:solidFill>
                  <a:srgbClr val="00B0F0"/>
                </a:solidFill>
                <a:latin typeface="Times New Roman Tj" pitchFamily="18" charset="-52"/>
              </a:rPr>
              <a:t>аризањо</a:t>
            </a:r>
            <a:r>
              <a:rPr lang="ru-RU" sz="40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4000" b="1" dirty="0" err="1">
                <a:solidFill>
                  <a:srgbClr val="00B0F0"/>
                </a:solidFill>
                <a:latin typeface="Times New Roman Tj" pitchFamily="18" charset="-52"/>
              </a:rPr>
              <a:t>ва</a:t>
            </a:r>
            <a:r>
              <a:rPr lang="ru-RU" sz="40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4000" b="1" dirty="0" err="1">
                <a:solidFill>
                  <a:srgbClr val="00B0F0"/>
                </a:solidFill>
                <a:latin typeface="Times New Roman Tj" pitchFamily="18" charset="-52"/>
              </a:rPr>
              <a:t>ѓайра</a:t>
            </a: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 Tj" pitchFamily="18" charset="-52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122522" y="0"/>
            <a:ext cx="69281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Garamond" pitchFamily="18" charset="0"/>
              </a:rPr>
              <a:t>1</a:t>
            </a:r>
            <a:endParaRPr lang="ru-RU" sz="10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714348" y="214290"/>
          <a:ext cx="1500198" cy="2666365"/>
        </p:xfrm>
        <a:graphic>
          <a:graphicData uri="http://schemas.openxmlformats.org/drawingml/2006/table">
            <a:tbl>
              <a:tblPr/>
              <a:tblGrid>
                <a:gridCol w="1500198"/>
              </a:tblGrid>
              <a:tr h="26663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49" name="Рисунок 3" descr="logo (копия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7" y="1285860"/>
            <a:ext cx="1357322" cy="1528763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sp>
        <p:nvSpPr>
          <p:cNvPr id="38" name="Прямоугольник 37"/>
          <p:cNvSpPr/>
          <p:nvPr/>
        </p:nvSpPr>
        <p:spPr>
          <a:xfrm>
            <a:off x="2933422" y="0"/>
            <a:ext cx="785793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Garamond" pitchFamily="18" charset="0"/>
              </a:rPr>
              <a:t>2</a:t>
            </a:r>
            <a:endParaRPr lang="ru-RU" sz="10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39" name="Таблица 38"/>
          <p:cNvGraphicFramePr>
            <a:graphicFrameLocks noGrp="1"/>
          </p:cNvGraphicFramePr>
          <p:nvPr/>
        </p:nvGraphicFramePr>
        <p:xfrm>
          <a:off x="2571736" y="214290"/>
          <a:ext cx="1500198" cy="2666365"/>
        </p:xfrm>
        <a:graphic>
          <a:graphicData uri="http://schemas.openxmlformats.org/drawingml/2006/table">
            <a:tbl>
              <a:tblPr/>
              <a:tblGrid>
                <a:gridCol w="1500198"/>
              </a:tblGrid>
              <a:tr h="26663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0" name="Рисунок 3" descr="logo (копия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5" y="1285860"/>
            <a:ext cx="1357322" cy="1528763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sp>
        <p:nvSpPr>
          <p:cNvPr id="41" name="Прямоугольник 40"/>
          <p:cNvSpPr/>
          <p:nvPr/>
        </p:nvSpPr>
        <p:spPr>
          <a:xfrm>
            <a:off x="4719372" y="0"/>
            <a:ext cx="785793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Garamond" pitchFamily="18" charset="0"/>
              </a:rPr>
              <a:t>3</a:t>
            </a:r>
            <a:endParaRPr lang="ru-RU" sz="10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42" name="Таблица 41"/>
          <p:cNvGraphicFramePr>
            <a:graphicFrameLocks noGrp="1"/>
          </p:cNvGraphicFramePr>
          <p:nvPr/>
        </p:nvGraphicFramePr>
        <p:xfrm>
          <a:off x="4357686" y="214290"/>
          <a:ext cx="1500198" cy="2666365"/>
        </p:xfrm>
        <a:graphic>
          <a:graphicData uri="http://schemas.openxmlformats.org/drawingml/2006/table">
            <a:tbl>
              <a:tblPr/>
              <a:tblGrid>
                <a:gridCol w="1500198"/>
              </a:tblGrid>
              <a:tr h="26663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3" name="Рисунок 3" descr="logo (копия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5" y="1285860"/>
            <a:ext cx="1357322" cy="1528763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sp>
        <p:nvSpPr>
          <p:cNvPr id="44" name="Прямоугольник 43"/>
          <p:cNvSpPr/>
          <p:nvPr/>
        </p:nvSpPr>
        <p:spPr>
          <a:xfrm>
            <a:off x="6433884" y="0"/>
            <a:ext cx="785793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Garamond" pitchFamily="18" charset="0"/>
              </a:rPr>
              <a:t>4</a:t>
            </a:r>
            <a:endParaRPr lang="ru-RU" sz="10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45" name="Таблица 44"/>
          <p:cNvGraphicFramePr>
            <a:graphicFrameLocks noGrp="1"/>
          </p:cNvGraphicFramePr>
          <p:nvPr/>
        </p:nvGraphicFramePr>
        <p:xfrm>
          <a:off x="6072198" y="214290"/>
          <a:ext cx="1500198" cy="2666365"/>
        </p:xfrm>
        <a:graphic>
          <a:graphicData uri="http://schemas.openxmlformats.org/drawingml/2006/table">
            <a:tbl>
              <a:tblPr/>
              <a:tblGrid>
                <a:gridCol w="1500198"/>
              </a:tblGrid>
              <a:tr h="26663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6" name="Рисунок 3" descr="logo (копия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7" y="1285860"/>
            <a:ext cx="1357322" cy="1528763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sp>
        <p:nvSpPr>
          <p:cNvPr id="59" name="Прямоугольник 58"/>
          <p:cNvSpPr/>
          <p:nvPr/>
        </p:nvSpPr>
        <p:spPr>
          <a:xfrm>
            <a:off x="1076033" y="3429024"/>
            <a:ext cx="785793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Garamond" pitchFamily="18" charset="0"/>
              </a:rPr>
              <a:t>5</a:t>
            </a:r>
            <a:endParaRPr lang="ru-RU" sz="10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60" name="Таблица 59"/>
          <p:cNvGraphicFramePr>
            <a:graphicFrameLocks noGrp="1"/>
          </p:cNvGraphicFramePr>
          <p:nvPr/>
        </p:nvGraphicFramePr>
        <p:xfrm>
          <a:off x="714347" y="3643314"/>
          <a:ext cx="1500198" cy="2666365"/>
        </p:xfrm>
        <a:graphic>
          <a:graphicData uri="http://schemas.openxmlformats.org/drawingml/2006/table">
            <a:tbl>
              <a:tblPr/>
              <a:tblGrid>
                <a:gridCol w="1500198"/>
              </a:tblGrid>
              <a:tr h="26663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1" name="Рисунок 3" descr="logo (копия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4714884"/>
            <a:ext cx="1357322" cy="1528763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sp>
        <p:nvSpPr>
          <p:cNvPr id="62" name="Прямоугольник 61"/>
          <p:cNvSpPr/>
          <p:nvPr/>
        </p:nvSpPr>
        <p:spPr>
          <a:xfrm>
            <a:off x="2933421" y="3429024"/>
            <a:ext cx="785793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Garamond" pitchFamily="18" charset="0"/>
              </a:rPr>
              <a:t>6</a:t>
            </a:r>
            <a:endParaRPr lang="ru-RU" sz="10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63" name="Таблица 62"/>
          <p:cNvGraphicFramePr>
            <a:graphicFrameLocks noGrp="1"/>
          </p:cNvGraphicFramePr>
          <p:nvPr/>
        </p:nvGraphicFramePr>
        <p:xfrm>
          <a:off x="2571735" y="3643314"/>
          <a:ext cx="1500198" cy="2666365"/>
        </p:xfrm>
        <a:graphic>
          <a:graphicData uri="http://schemas.openxmlformats.org/drawingml/2006/table">
            <a:tbl>
              <a:tblPr/>
              <a:tblGrid>
                <a:gridCol w="1500198"/>
              </a:tblGrid>
              <a:tr h="26663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4" name="Рисунок 3" descr="logo (копия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4714884"/>
            <a:ext cx="1357322" cy="1528763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sp>
        <p:nvSpPr>
          <p:cNvPr id="65" name="Прямоугольник 64"/>
          <p:cNvSpPr/>
          <p:nvPr/>
        </p:nvSpPr>
        <p:spPr>
          <a:xfrm>
            <a:off x="4719371" y="3429024"/>
            <a:ext cx="785793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Garamond" pitchFamily="18" charset="0"/>
              </a:rPr>
              <a:t>7</a:t>
            </a:r>
            <a:endParaRPr lang="ru-RU" sz="10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66" name="Таблица 65"/>
          <p:cNvGraphicFramePr>
            <a:graphicFrameLocks noGrp="1"/>
          </p:cNvGraphicFramePr>
          <p:nvPr/>
        </p:nvGraphicFramePr>
        <p:xfrm>
          <a:off x="4357685" y="3643314"/>
          <a:ext cx="1500198" cy="2666365"/>
        </p:xfrm>
        <a:graphic>
          <a:graphicData uri="http://schemas.openxmlformats.org/drawingml/2006/table">
            <a:tbl>
              <a:tblPr/>
              <a:tblGrid>
                <a:gridCol w="1500198"/>
              </a:tblGrid>
              <a:tr h="26663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7" name="Рисунок 3" descr="logo (копия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4714884"/>
            <a:ext cx="1357322" cy="1528763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sp>
        <p:nvSpPr>
          <p:cNvPr id="68" name="Прямоугольник 67"/>
          <p:cNvSpPr/>
          <p:nvPr/>
        </p:nvSpPr>
        <p:spPr>
          <a:xfrm>
            <a:off x="6433883" y="3429024"/>
            <a:ext cx="785793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Garamond" pitchFamily="18" charset="0"/>
              </a:rPr>
              <a:t>8</a:t>
            </a:r>
            <a:endParaRPr lang="ru-RU" sz="10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69" name="Таблица 68"/>
          <p:cNvGraphicFramePr>
            <a:graphicFrameLocks noGrp="1"/>
          </p:cNvGraphicFramePr>
          <p:nvPr/>
        </p:nvGraphicFramePr>
        <p:xfrm>
          <a:off x="6072197" y="3643314"/>
          <a:ext cx="1500198" cy="2666365"/>
        </p:xfrm>
        <a:graphic>
          <a:graphicData uri="http://schemas.openxmlformats.org/drawingml/2006/table">
            <a:tbl>
              <a:tblPr/>
              <a:tblGrid>
                <a:gridCol w="1500198"/>
              </a:tblGrid>
              <a:tr h="26663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0" name="Рисунок 3" descr="logo (копия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4714884"/>
            <a:ext cx="1357322" cy="1528763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076034" y="0"/>
            <a:ext cx="785793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Garamond" pitchFamily="18" charset="0"/>
              </a:rPr>
              <a:t>9</a:t>
            </a:r>
            <a:endParaRPr lang="ru-RU" sz="10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714348" y="214290"/>
          <a:ext cx="1500198" cy="2666365"/>
        </p:xfrm>
        <a:graphic>
          <a:graphicData uri="http://schemas.openxmlformats.org/drawingml/2006/table">
            <a:tbl>
              <a:tblPr/>
              <a:tblGrid>
                <a:gridCol w="1500198"/>
              </a:tblGrid>
              <a:tr h="26663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49" name="Рисунок 3" descr="logo (копия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7" y="1285860"/>
            <a:ext cx="1357322" cy="1528763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sp>
        <p:nvSpPr>
          <p:cNvPr id="38" name="Прямоугольник 37"/>
          <p:cNvSpPr/>
          <p:nvPr/>
        </p:nvSpPr>
        <p:spPr>
          <a:xfrm>
            <a:off x="2679346" y="0"/>
            <a:ext cx="1293945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Garamond" pitchFamily="18" charset="0"/>
              </a:rPr>
              <a:t>10</a:t>
            </a:r>
            <a:endParaRPr lang="ru-RU" sz="10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39" name="Таблица 38"/>
          <p:cNvGraphicFramePr>
            <a:graphicFrameLocks noGrp="1"/>
          </p:cNvGraphicFramePr>
          <p:nvPr/>
        </p:nvGraphicFramePr>
        <p:xfrm>
          <a:off x="2571736" y="214290"/>
          <a:ext cx="1500198" cy="2666365"/>
        </p:xfrm>
        <a:graphic>
          <a:graphicData uri="http://schemas.openxmlformats.org/drawingml/2006/table">
            <a:tbl>
              <a:tblPr/>
              <a:tblGrid>
                <a:gridCol w="1500198"/>
              </a:tblGrid>
              <a:tr h="26663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0" name="Рисунок 3" descr="logo (копия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5" y="1285860"/>
            <a:ext cx="1357322" cy="1528763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sp>
        <p:nvSpPr>
          <p:cNvPr id="41" name="Прямоугольник 40"/>
          <p:cNvSpPr/>
          <p:nvPr/>
        </p:nvSpPr>
        <p:spPr>
          <a:xfrm>
            <a:off x="4511784" y="0"/>
            <a:ext cx="1200970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Garamond" pitchFamily="18" charset="0"/>
              </a:rPr>
              <a:t>11</a:t>
            </a:r>
            <a:endParaRPr lang="ru-RU" sz="10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42" name="Таблица 41"/>
          <p:cNvGraphicFramePr>
            <a:graphicFrameLocks noGrp="1"/>
          </p:cNvGraphicFramePr>
          <p:nvPr/>
        </p:nvGraphicFramePr>
        <p:xfrm>
          <a:off x="4357686" y="214290"/>
          <a:ext cx="1500198" cy="2666365"/>
        </p:xfrm>
        <a:graphic>
          <a:graphicData uri="http://schemas.openxmlformats.org/drawingml/2006/table">
            <a:tbl>
              <a:tblPr/>
              <a:tblGrid>
                <a:gridCol w="1500198"/>
              </a:tblGrid>
              <a:tr h="26663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3" name="Рисунок 3" descr="logo (копия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5" y="1285860"/>
            <a:ext cx="1357322" cy="1528763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sp>
        <p:nvSpPr>
          <p:cNvPr id="44" name="Прямоугольник 43"/>
          <p:cNvSpPr/>
          <p:nvPr/>
        </p:nvSpPr>
        <p:spPr>
          <a:xfrm>
            <a:off x="6179808" y="0"/>
            <a:ext cx="1293945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Garamond" pitchFamily="18" charset="0"/>
              </a:rPr>
              <a:t>12</a:t>
            </a:r>
            <a:endParaRPr lang="ru-RU" sz="10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45" name="Таблица 44"/>
          <p:cNvGraphicFramePr>
            <a:graphicFrameLocks noGrp="1"/>
          </p:cNvGraphicFramePr>
          <p:nvPr/>
        </p:nvGraphicFramePr>
        <p:xfrm>
          <a:off x="6072198" y="214290"/>
          <a:ext cx="1500198" cy="2666365"/>
        </p:xfrm>
        <a:graphic>
          <a:graphicData uri="http://schemas.openxmlformats.org/drawingml/2006/table">
            <a:tbl>
              <a:tblPr/>
              <a:tblGrid>
                <a:gridCol w="1500198"/>
              </a:tblGrid>
              <a:tr h="26663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6" name="Рисунок 3" descr="logo (копия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7" y="1285860"/>
            <a:ext cx="1357322" cy="1528763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sp>
        <p:nvSpPr>
          <p:cNvPr id="59" name="Прямоугольник 58"/>
          <p:cNvSpPr/>
          <p:nvPr/>
        </p:nvSpPr>
        <p:spPr>
          <a:xfrm>
            <a:off x="821957" y="3429024"/>
            <a:ext cx="1293945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Garamond" pitchFamily="18" charset="0"/>
              </a:rPr>
              <a:t>13</a:t>
            </a:r>
            <a:endParaRPr lang="ru-RU" sz="10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60" name="Таблица 59"/>
          <p:cNvGraphicFramePr>
            <a:graphicFrameLocks noGrp="1"/>
          </p:cNvGraphicFramePr>
          <p:nvPr/>
        </p:nvGraphicFramePr>
        <p:xfrm>
          <a:off x="714347" y="3643314"/>
          <a:ext cx="1500198" cy="2666365"/>
        </p:xfrm>
        <a:graphic>
          <a:graphicData uri="http://schemas.openxmlformats.org/drawingml/2006/table">
            <a:tbl>
              <a:tblPr/>
              <a:tblGrid>
                <a:gridCol w="1500198"/>
              </a:tblGrid>
              <a:tr h="26663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1" name="Рисунок 3" descr="logo (копия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4714884"/>
            <a:ext cx="1357322" cy="1528763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sp>
        <p:nvSpPr>
          <p:cNvPr id="62" name="Прямоугольник 61"/>
          <p:cNvSpPr/>
          <p:nvPr/>
        </p:nvSpPr>
        <p:spPr>
          <a:xfrm>
            <a:off x="2679345" y="3429024"/>
            <a:ext cx="1293945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Garamond" pitchFamily="18" charset="0"/>
              </a:rPr>
              <a:t>14</a:t>
            </a:r>
            <a:endParaRPr lang="ru-RU" sz="10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63" name="Таблица 62"/>
          <p:cNvGraphicFramePr>
            <a:graphicFrameLocks noGrp="1"/>
          </p:cNvGraphicFramePr>
          <p:nvPr/>
        </p:nvGraphicFramePr>
        <p:xfrm>
          <a:off x="2571735" y="3643314"/>
          <a:ext cx="1500198" cy="2666365"/>
        </p:xfrm>
        <a:graphic>
          <a:graphicData uri="http://schemas.openxmlformats.org/drawingml/2006/table">
            <a:tbl>
              <a:tblPr/>
              <a:tblGrid>
                <a:gridCol w="1500198"/>
              </a:tblGrid>
              <a:tr h="26663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4" name="Рисунок 3" descr="logo (копия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4714884"/>
            <a:ext cx="1357322" cy="1528763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sp>
        <p:nvSpPr>
          <p:cNvPr id="65" name="Прямоугольник 64"/>
          <p:cNvSpPr/>
          <p:nvPr/>
        </p:nvSpPr>
        <p:spPr>
          <a:xfrm>
            <a:off x="4465295" y="3429024"/>
            <a:ext cx="1293945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Garamond" pitchFamily="18" charset="0"/>
              </a:rPr>
              <a:t>15</a:t>
            </a:r>
            <a:endParaRPr lang="ru-RU" sz="10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66" name="Таблица 65"/>
          <p:cNvGraphicFramePr>
            <a:graphicFrameLocks noGrp="1"/>
          </p:cNvGraphicFramePr>
          <p:nvPr/>
        </p:nvGraphicFramePr>
        <p:xfrm>
          <a:off x="4357685" y="3643314"/>
          <a:ext cx="1500198" cy="2666365"/>
        </p:xfrm>
        <a:graphic>
          <a:graphicData uri="http://schemas.openxmlformats.org/drawingml/2006/table">
            <a:tbl>
              <a:tblPr/>
              <a:tblGrid>
                <a:gridCol w="1500198"/>
              </a:tblGrid>
              <a:tr h="26663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7" name="Рисунок 3" descr="logo (копия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4714884"/>
            <a:ext cx="1357322" cy="1528763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sp>
        <p:nvSpPr>
          <p:cNvPr id="68" name="Прямоугольник 67"/>
          <p:cNvSpPr/>
          <p:nvPr/>
        </p:nvSpPr>
        <p:spPr>
          <a:xfrm>
            <a:off x="6179807" y="3429024"/>
            <a:ext cx="1293945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Garamond" pitchFamily="18" charset="0"/>
              </a:rPr>
              <a:t>16</a:t>
            </a:r>
            <a:endParaRPr lang="ru-RU" sz="10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69" name="Таблица 68"/>
          <p:cNvGraphicFramePr>
            <a:graphicFrameLocks noGrp="1"/>
          </p:cNvGraphicFramePr>
          <p:nvPr/>
        </p:nvGraphicFramePr>
        <p:xfrm>
          <a:off x="6072197" y="3643314"/>
          <a:ext cx="1500198" cy="2666365"/>
        </p:xfrm>
        <a:graphic>
          <a:graphicData uri="http://schemas.openxmlformats.org/drawingml/2006/table">
            <a:tbl>
              <a:tblPr/>
              <a:tblGrid>
                <a:gridCol w="1500198"/>
              </a:tblGrid>
              <a:tr h="26663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0" name="Рисунок 3" descr="logo (копия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4714884"/>
            <a:ext cx="1357322" cy="1528763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821958" y="0"/>
            <a:ext cx="1293945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Garamond" pitchFamily="18" charset="0"/>
              </a:rPr>
              <a:t>17</a:t>
            </a:r>
            <a:endParaRPr lang="ru-RU" sz="10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714348" y="214290"/>
          <a:ext cx="1500198" cy="2666365"/>
        </p:xfrm>
        <a:graphic>
          <a:graphicData uri="http://schemas.openxmlformats.org/drawingml/2006/table">
            <a:tbl>
              <a:tblPr/>
              <a:tblGrid>
                <a:gridCol w="1500198"/>
              </a:tblGrid>
              <a:tr h="26663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49" name="Рисунок 3" descr="logo (копия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7" y="1285860"/>
            <a:ext cx="1357322" cy="1528763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sp>
        <p:nvSpPr>
          <p:cNvPr id="38" name="Прямоугольник 37"/>
          <p:cNvSpPr/>
          <p:nvPr/>
        </p:nvSpPr>
        <p:spPr>
          <a:xfrm>
            <a:off x="2679346" y="0"/>
            <a:ext cx="1293945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Garamond" pitchFamily="18" charset="0"/>
              </a:rPr>
              <a:t>18</a:t>
            </a:r>
            <a:endParaRPr lang="ru-RU" sz="10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39" name="Таблица 38"/>
          <p:cNvGraphicFramePr>
            <a:graphicFrameLocks noGrp="1"/>
          </p:cNvGraphicFramePr>
          <p:nvPr/>
        </p:nvGraphicFramePr>
        <p:xfrm>
          <a:off x="2571736" y="214290"/>
          <a:ext cx="1500198" cy="2666365"/>
        </p:xfrm>
        <a:graphic>
          <a:graphicData uri="http://schemas.openxmlformats.org/drawingml/2006/table">
            <a:tbl>
              <a:tblPr/>
              <a:tblGrid>
                <a:gridCol w="1500198"/>
              </a:tblGrid>
              <a:tr h="26663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0" name="Рисунок 3" descr="logo (копия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5" y="1285860"/>
            <a:ext cx="1357322" cy="1528763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sp>
        <p:nvSpPr>
          <p:cNvPr id="41" name="Прямоугольник 40"/>
          <p:cNvSpPr/>
          <p:nvPr/>
        </p:nvSpPr>
        <p:spPr>
          <a:xfrm>
            <a:off x="4465297" y="0"/>
            <a:ext cx="1293945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Garamond" pitchFamily="18" charset="0"/>
              </a:rPr>
              <a:t>19</a:t>
            </a:r>
            <a:endParaRPr lang="ru-RU" sz="10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42" name="Таблица 41"/>
          <p:cNvGraphicFramePr>
            <a:graphicFrameLocks noGrp="1"/>
          </p:cNvGraphicFramePr>
          <p:nvPr/>
        </p:nvGraphicFramePr>
        <p:xfrm>
          <a:off x="4357686" y="214290"/>
          <a:ext cx="1500198" cy="2666365"/>
        </p:xfrm>
        <a:graphic>
          <a:graphicData uri="http://schemas.openxmlformats.org/drawingml/2006/table">
            <a:tbl>
              <a:tblPr/>
              <a:tblGrid>
                <a:gridCol w="1500198"/>
              </a:tblGrid>
              <a:tr h="26663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3" name="Рисунок 3" descr="logo (копия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5" y="1285860"/>
            <a:ext cx="1357322" cy="1528763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sp>
        <p:nvSpPr>
          <p:cNvPr id="44" name="Прямоугольник 43"/>
          <p:cNvSpPr/>
          <p:nvPr/>
        </p:nvSpPr>
        <p:spPr>
          <a:xfrm>
            <a:off x="6133321" y="0"/>
            <a:ext cx="1386919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Garamond" pitchFamily="18" charset="0"/>
              </a:rPr>
              <a:t>20</a:t>
            </a:r>
            <a:endParaRPr lang="ru-RU" sz="10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45" name="Таблица 44"/>
          <p:cNvGraphicFramePr>
            <a:graphicFrameLocks noGrp="1"/>
          </p:cNvGraphicFramePr>
          <p:nvPr/>
        </p:nvGraphicFramePr>
        <p:xfrm>
          <a:off x="6072198" y="214290"/>
          <a:ext cx="1500198" cy="2666365"/>
        </p:xfrm>
        <a:graphic>
          <a:graphicData uri="http://schemas.openxmlformats.org/drawingml/2006/table">
            <a:tbl>
              <a:tblPr/>
              <a:tblGrid>
                <a:gridCol w="1500198"/>
              </a:tblGrid>
              <a:tr h="26663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6" name="Рисунок 3" descr="logo (копия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7" y="1285860"/>
            <a:ext cx="1357322" cy="1528763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sp>
        <p:nvSpPr>
          <p:cNvPr id="59" name="Прямоугольник 58"/>
          <p:cNvSpPr/>
          <p:nvPr/>
        </p:nvSpPr>
        <p:spPr>
          <a:xfrm>
            <a:off x="821958" y="3429024"/>
            <a:ext cx="1293944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Garamond" pitchFamily="18" charset="0"/>
              </a:rPr>
              <a:t>21</a:t>
            </a:r>
            <a:endParaRPr lang="ru-RU" sz="10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60" name="Таблица 59"/>
          <p:cNvGraphicFramePr>
            <a:graphicFrameLocks noGrp="1"/>
          </p:cNvGraphicFramePr>
          <p:nvPr/>
        </p:nvGraphicFramePr>
        <p:xfrm>
          <a:off x="714347" y="3643314"/>
          <a:ext cx="1500198" cy="2666365"/>
        </p:xfrm>
        <a:graphic>
          <a:graphicData uri="http://schemas.openxmlformats.org/drawingml/2006/table">
            <a:tbl>
              <a:tblPr/>
              <a:tblGrid>
                <a:gridCol w="1500198"/>
              </a:tblGrid>
              <a:tr h="26663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1" name="Рисунок 3" descr="logo (копия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4714884"/>
            <a:ext cx="1357322" cy="1528763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sp>
        <p:nvSpPr>
          <p:cNvPr id="62" name="Прямоугольник 61"/>
          <p:cNvSpPr/>
          <p:nvPr/>
        </p:nvSpPr>
        <p:spPr>
          <a:xfrm>
            <a:off x="2632858" y="3429024"/>
            <a:ext cx="1386919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Garamond" pitchFamily="18" charset="0"/>
              </a:rPr>
              <a:t>22</a:t>
            </a:r>
            <a:endParaRPr lang="ru-RU" sz="10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63" name="Таблица 62"/>
          <p:cNvGraphicFramePr>
            <a:graphicFrameLocks noGrp="1"/>
          </p:cNvGraphicFramePr>
          <p:nvPr/>
        </p:nvGraphicFramePr>
        <p:xfrm>
          <a:off x="2571735" y="3643314"/>
          <a:ext cx="1500198" cy="2666365"/>
        </p:xfrm>
        <a:graphic>
          <a:graphicData uri="http://schemas.openxmlformats.org/drawingml/2006/table">
            <a:tbl>
              <a:tblPr/>
              <a:tblGrid>
                <a:gridCol w="1500198"/>
              </a:tblGrid>
              <a:tr h="26663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4" name="Рисунок 3" descr="logo (копия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4714884"/>
            <a:ext cx="1357322" cy="1528763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sp>
        <p:nvSpPr>
          <p:cNvPr id="65" name="Прямоугольник 64"/>
          <p:cNvSpPr/>
          <p:nvPr/>
        </p:nvSpPr>
        <p:spPr>
          <a:xfrm>
            <a:off x="4418808" y="3429024"/>
            <a:ext cx="1386919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Garamond" pitchFamily="18" charset="0"/>
              </a:rPr>
              <a:t>23</a:t>
            </a:r>
            <a:endParaRPr lang="ru-RU" sz="10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66" name="Таблица 65"/>
          <p:cNvGraphicFramePr>
            <a:graphicFrameLocks noGrp="1"/>
          </p:cNvGraphicFramePr>
          <p:nvPr/>
        </p:nvGraphicFramePr>
        <p:xfrm>
          <a:off x="4357685" y="3643314"/>
          <a:ext cx="1500198" cy="2666365"/>
        </p:xfrm>
        <a:graphic>
          <a:graphicData uri="http://schemas.openxmlformats.org/drawingml/2006/table">
            <a:tbl>
              <a:tblPr/>
              <a:tblGrid>
                <a:gridCol w="1500198"/>
              </a:tblGrid>
              <a:tr h="26663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7" name="Рисунок 3" descr="logo (копия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4714884"/>
            <a:ext cx="1357322" cy="1528763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sp>
        <p:nvSpPr>
          <p:cNvPr id="68" name="Прямоугольник 67"/>
          <p:cNvSpPr/>
          <p:nvPr/>
        </p:nvSpPr>
        <p:spPr>
          <a:xfrm>
            <a:off x="6133320" y="3429024"/>
            <a:ext cx="1386919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Garamond" pitchFamily="18" charset="0"/>
              </a:rPr>
              <a:t>24</a:t>
            </a:r>
            <a:endParaRPr lang="ru-RU" sz="10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69" name="Таблица 68"/>
          <p:cNvGraphicFramePr>
            <a:graphicFrameLocks noGrp="1"/>
          </p:cNvGraphicFramePr>
          <p:nvPr/>
        </p:nvGraphicFramePr>
        <p:xfrm>
          <a:off x="6072197" y="3643314"/>
          <a:ext cx="1500198" cy="2666365"/>
        </p:xfrm>
        <a:graphic>
          <a:graphicData uri="http://schemas.openxmlformats.org/drawingml/2006/table">
            <a:tbl>
              <a:tblPr/>
              <a:tblGrid>
                <a:gridCol w="1500198"/>
              </a:tblGrid>
              <a:tr h="26663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0" name="Рисунок 3" descr="logo (копия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4714884"/>
            <a:ext cx="1357322" cy="1528763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75471" y="0"/>
            <a:ext cx="1386919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Garamond" pitchFamily="18" charset="0"/>
              </a:rPr>
              <a:t>25</a:t>
            </a:r>
            <a:endParaRPr lang="ru-RU" sz="10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714348" y="214290"/>
          <a:ext cx="1500198" cy="2666365"/>
        </p:xfrm>
        <a:graphic>
          <a:graphicData uri="http://schemas.openxmlformats.org/drawingml/2006/table">
            <a:tbl>
              <a:tblPr/>
              <a:tblGrid>
                <a:gridCol w="1500198"/>
              </a:tblGrid>
              <a:tr h="26663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49" name="Рисунок 3" descr="logo (копия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7" y="1285860"/>
            <a:ext cx="1357322" cy="1528763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sp>
        <p:nvSpPr>
          <p:cNvPr id="38" name="Прямоугольник 37"/>
          <p:cNvSpPr/>
          <p:nvPr/>
        </p:nvSpPr>
        <p:spPr>
          <a:xfrm>
            <a:off x="2632859" y="0"/>
            <a:ext cx="1386919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Garamond" pitchFamily="18" charset="0"/>
              </a:rPr>
              <a:t>26</a:t>
            </a:r>
            <a:endParaRPr lang="ru-RU" sz="10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39" name="Таблица 38"/>
          <p:cNvGraphicFramePr>
            <a:graphicFrameLocks noGrp="1"/>
          </p:cNvGraphicFramePr>
          <p:nvPr/>
        </p:nvGraphicFramePr>
        <p:xfrm>
          <a:off x="2571736" y="214290"/>
          <a:ext cx="1500198" cy="2666365"/>
        </p:xfrm>
        <a:graphic>
          <a:graphicData uri="http://schemas.openxmlformats.org/drawingml/2006/table">
            <a:tbl>
              <a:tblPr/>
              <a:tblGrid>
                <a:gridCol w="1500198"/>
              </a:tblGrid>
              <a:tr h="26663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0" name="Рисунок 3" descr="logo (копия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5" y="1285860"/>
            <a:ext cx="1357322" cy="1528763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sp>
        <p:nvSpPr>
          <p:cNvPr id="41" name="Прямоугольник 40"/>
          <p:cNvSpPr/>
          <p:nvPr/>
        </p:nvSpPr>
        <p:spPr>
          <a:xfrm>
            <a:off x="4418810" y="0"/>
            <a:ext cx="1386919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Garamond" pitchFamily="18" charset="0"/>
              </a:rPr>
              <a:t>27</a:t>
            </a:r>
            <a:endParaRPr lang="ru-RU" sz="10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42" name="Таблица 41"/>
          <p:cNvGraphicFramePr>
            <a:graphicFrameLocks noGrp="1"/>
          </p:cNvGraphicFramePr>
          <p:nvPr/>
        </p:nvGraphicFramePr>
        <p:xfrm>
          <a:off x="4357686" y="214290"/>
          <a:ext cx="1500198" cy="2666365"/>
        </p:xfrm>
        <a:graphic>
          <a:graphicData uri="http://schemas.openxmlformats.org/drawingml/2006/table">
            <a:tbl>
              <a:tblPr/>
              <a:tblGrid>
                <a:gridCol w="1500198"/>
              </a:tblGrid>
              <a:tr h="26663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3" name="Рисунок 3" descr="logo (копия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5" y="1285860"/>
            <a:ext cx="1357322" cy="1528763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sp>
        <p:nvSpPr>
          <p:cNvPr id="44" name="Прямоугольник 43"/>
          <p:cNvSpPr/>
          <p:nvPr/>
        </p:nvSpPr>
        <p:spPr>
          <a:xfrm>
            <a:off x="6133321" y="0"/>
            <a:ext cx="1386919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Garamond" pitchFamily="18" charset="0"/>
              </a:rPr>
              <a:t>28</a:t>
            </a:r>
            <a:endParaRPr lang="ru-RU" sz="10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45" name="Таблица 44"/>
          <p:cNvGraphicFramePr>
            <a:graphicFrameLocks noGrp="1"/>
          </p:cNvGraphicFramePr>
          <p:nvPr/>
        </p:nvGraphicFramePr>
        <p:xfrm>
          <a:off x="6072198" y="214290"/>
          <a:ext cx="1500198" cy="2666365"/>
        </p:xfrm>
        <a:graphic>
          <a:graphicData uri="http://schemas.openxmlformats.org/drawingml/2006/table">
            <a:tbl>
              <a:tblPr/>
              <a:tblGrid>
                <a:gridCol w="1500198"/>
              </a:tblGrid>
              <a:tr h="26663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6" name="Рисунок 3" descr="logo (копия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7" y="1285860"/>
            <a:ext cx="1357322" cy="1528763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sp>
        <p:nvSpPr>
          <p:cNvPr id="59" name="Прямоугольник 58"/>
          <p:cNvSpPr/>
          <p:nvPr/>
        </p:nvSpPr>
        <p:spPr>
          <a:xfrm>
            <a:off x="775470" y="3429024"/>
            <a:ext cx="1386919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Garamond" pitchFamily="18" charset="0"/>
              </a:rPr>
              <a:t>29</a:t>
            </a:r>
            <a:endParaRPr lang="ru-RU" sz="10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60" name="Таблица 59"/>
          <p:cNvGraphicFramePr>
            <a:graphicFrameLocks noGrp="1"/>
          </p:cNvGraphicFramePr>
          <p:nvPr/>
        </p:nvGraphicFramePr>
        <p:xfrm>
          <a:off x="714347" y="3643314"/>
          <a:ext cx="1500198" cy="2666365"/>
        </p:xfrm>
        <a:graphic>
          <a:graphicData uri="http://schemas.openxmlformats.org/drawingml/2006/table">
            <a:tbl>
              <a:tblPr/>
              <a:tblGrid>
                <a:gridCol w="1500198"/>
              </a:tblGrid>
              <a:tr h="26663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1" name="Рисунок 3" descr="logo (копия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4714884"/>
            <a:ext cx="1357322" cy="1528763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sp>
        <p:nvSpPr>
          <p:cNvPr id="62" name="Прямоугольник 61"/>
          <p:cNvSpPr/>
          <p:nvPr/>
        </p:nvSpPr>
        <p:spPr>
          <a:xfrm>
            <a:off x="2632858" y="3429024"/>
            <a:ext cx="1386919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Garamond" pitchFamily="18" charset="0"/>
              </a:rPr>
              <a:t>30</a:t>
            </a:r>
            <a:endParaRPr lang="ru-RU" sz="10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63" name="Таблица 62"/>
          <p:cNvGraphicFramePr>
            <a:graphicFrameLocks noGrp="1"/>
          </p:cNvGraphicFramePr>
          <p:nvPr/>
        </p:nvGraphicFramePr>
        <p:xfrm>
          <a:off x="2571735" y="3643314"/>
          <a:ext cx="1500198" cy="2666365"/>
        </p:xfrm>
        <a:graphic>
          <a:graphicData uri="http://schemas.openxmlformats.org/drawingml/2006/table">
            <a:tbl>
              <a:tblPr/>
              <a:tblGrid>
                <a:gridCol w="1500198"/>
              </a:tblGrid>
              <a:tr h="26663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4" name="Рисунок 3" descr="logo (копия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4714884"/>
            <a:ext cx="1357322" cy="1528763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sp>
        <p:nvSpPr>
          <p:cNvPr id="65" name="Прямоугольник 64"/>
          <p:cNvSpPr/>
          <p:nvPr/>
        </p:nvSpPr>
        <p:spPr>
          <a:xfrm>
            <a:off x="4465295" y="3429024"/>
            <a:ext cx="1293944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Garamond" pitchFamily="18" charset="0"/>
              </a:rPr>
              <a:t>31</a:t>
            </a:r>
            <a:endParaRPr lang="ru-RU" sz="10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66" name="Таблица 65"/>
          <p:cNvGraphicFramePr>
            <a:graphicFrameLocks noGrp="1"/>
          </p:cNvGraphicFramePr>
          <p:nvPr/>
        </p:nvGraphicFramePr>
        <p:xfrm>
          <a:off x="4357685" y="3643314"/>
          <a:ext cx="1500198" cy="2666365"/>
        </p:xfrm>
        <a:graphic>
          <a:graphicData uri="http://schemas.openxmlformats.org/drawingml/2006/table">
            <a:tbl>
              <a:tblPr/>
              <a:tblGrid>
                <a:gridCol w="1500198"/>
              </a:tblGrid>
              <a:tr h="26663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7" name="Рисунок 3" descr="logo (копия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4714884"/>
            <a:ext cx="1357322" cy="1528763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sp>
        <p:nvSpPr>
          <p:cNvPr id="68" name="Прямоугольник 67"/>
          <p:cNvSpPr/>
          <p:nvPr/>
        </p:nvSpPr>
        <p:spPr>
          <a:xfrm>
            <a:off x="6133320" y="3429024"/>
            <a:ext cx="1386919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Garamond" pitchFamily="18" charset="0"/>
              </a:rPr>
              <a:t>32</a:t>
            </a:r>
            <a:endParaRPr lang="ru-RU" sz="10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69" name="Таблица 68"/>
          <p:cNvGraphicFramePr>
            <a:graphicFrameLocks noGrp="1"/>
          </p:cNvGraphicFramePr>
          <p:nvPr/>
        </p:nvGraphicFramePr>
        <p:xfrm>
          <a:off x="6072197" y="3643314"/>
          <a:ext cx="1500198" cy="2666365"/>
        </p:xfrm>
        <a:graphic>
          <a:graphicData uri="http://schemas.openxmlformats.org/drawingml/2006/table">
            <a:tbl>
              <a:tblPr/>
              <a:tblGrid>
                <a:gridCol w="1500198"/>
              </a:tblGrid>
              <a:tr h="26663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0" name="Рисунок 3" descr="logo (копия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4714884"/>
            <a:ext cx="1357322" cy="1528763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358114" cy="1643074"/>
          </a:xfr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en-US" sz="3200" b="1" dirty="0" smtClean="0">
                <a:latin typeface="Times New Roman Tj" pitchFamily="18" charset="-52"/>
              </a:rPr>
              <a:t/>
            </a:r>
            <a:br>
              <a:rPr lang="en-US" sz="3200" b="1" dirty="0" smtClean="0">
                <a:latin typeface="Times New Roman Tj" pitchFamily="18" charset="-52"/>
              </a:rPr>
            </a:br>
            <a:r>
              <a:rPr lang="ru-RU" sz="3200" dirty="0"/>
              <a:t> </a:t>
            </a:r>
            <a:r>
              <a:rPr lang="ru-RU" sz="4000" b="1" dirty="0" err="1">
                <a:solidFill>
                  <a:srgbClr val="00B0F0"/>
                </a:solidFill>
                <a:latin typeface="Times New Roman Tj" pitchFamily="18" charset="-52"/>
              </a:rPr>
              <a:t>Фармоишњои</a:t>
            </a:r>
            <a:r>
              <a:rPr lang="ru-RU" sz="4000" b="1" dirty="0">
                <a:solidFill>
                  <a:srgbClr val="00B0F0"/>
                </a:solidFill>
                <a:latin typeface="Times New Roman Tj" pitchFamily="18" charset="-52"/>
              </a:rPr>
              <a:t> ректор </a:t>
            </a:r>
            <a:r>
              <a:rPr lang="ru-RU" sz="4000" b="1" dirty="0" err="1">
                <a:solidFill>
                  <a:srgbClr val="00B0F0"/>
                </a:solidFill>
                <a:latin typeface="Times New Roman Tj" pitchFamily="18" charset="-52"/>
              </a:rPr>
              <a:t>ва</a:t>
            </a:r>
            <a:r>
              <a:rPr lang="ru-RU" sz="40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4000" b="1" dirty="0" err="1">
                <a:solidFill>
                  <a:srgbClr val="00B0F0"/>
                </a:solidFill>
                <a:latin typeface="Times New Roman Tj" pitchFamily="18" charset="-52"/>
              </a:rPr>
              <a:t>супоришњои</a:t>
            </a:r>
            <a:r>
              <a:rPr lang="ru-RU" sz="40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4000" b="1" dirty="0" err="1">
                <a:solidFill>
                  <a:srgbClr val="00B0F0"/>
                </a:solidFill>
                <a:latin typeface="Times New Roman Tj" pitchFamily="18" charset="-52"/>
              </a:rPr>
              <a:t>муовинони</a:t>
            </a:r>
            <a:r>
              <a:rPr lang="ru-RU" sz="4000" b="1" dirty="0">
                <a:solidFill>
                  <a:srgbClr val="00B0F0"/>
                </a:solidFill>
                <a:latin typeface="Times New Roman Tj" pitchFamily="18" charset="-52"/>
              </a:rPr>
              <a:t> он </a:t>
            </a:r>
            <a:r>
              <a:rPr lang="ru-RU" sz="3200" dirty="0">
                <a:solidFill>
                  <a:srgbClr val="00B0F0"/>
                </a:solidFill>
                <a:latin typeface="Times New Roman Tj" pitchFamily="18" charset="-52"/>
              </a:rPr>
              <a:t/>
            </a:r>
            <a:br>
              <a:rPr lang="ru-RU" sz="3200" dirty="0">
                <a:solidFill>
                  <a:srgbClr val="00B0F0"/>
                </a:solidFill>
                <a:latin typeface="Times New Roman Tj" pitchFamily="18" charset="-52"/>
              </a:rPr>
            </a:br>
            <a:endParaRPr lang="ru-RU" sz="3000" b="1" dirty="0">
              <a:solidFill>
                <a:srgbClr val="00B0F0"/>
              </a:solidFill>
              <a:latin typeface="Times New Roman Tj" pitchFamily="18" charset="-52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14348" y="2357430"/>
            <a:ext cx="7358114" cy="1643074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ctr"/>
            <a:r>
              <a:rPr lang="ru-RU" sz="3600" b="1" dirty="0" err="1">
                <a:solidFill>
                  <a:srgbClr val="00B0F0"/>
                </a:solidFill>
                <a:latin typeface="Times New Roman Tj" pitchFamily="18" charset="-52"/>
              </a:rPr>
              <a:t>Ќарорњои</a:t>
            </a:r>
            <a:r>
              <a:rPr lang="ru-RU" sz="36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600" b="1" dirty="0" err="1">
                <a:solidFill>
                  <a:srgbClr val="00B0F0"/>
                </a:solidFill>
                <a:latin typeface="Times New Roman Tj" pitchFamily="18" charset="-52"/>
              </a:rPr>
              <a:t>раёсат</a:t>
            </a:r>
            <a:r>
              <a:rPr lang="ru-RU" sz="3600" b="1" dirty="0">
                <a:solidFill>
                  <a:srgbClr val="00B0F0"/>
                </a:solidFill>
                <a:latin typeface="Times New Roman Tj" pitchFamily="18" charset="-52"/>
              </a:rPr>
              <a:t>, </a:t>
            </a:r>
            <a:r>
              <a:rPr lang="ru-RU" sz="3600" b="1" dirty="0" err="1">
                <a:solidFill>
                  <a:srgbClr val="00B0F0"/>
                </a:solidFill>
                <a:latin typeface="Times New Roman Tj" pitchFamily="18" charset="-52"/>
              </a:rPr>
              <a:t>Шўрои</a:t>
            </a:r>
            <a:r>
              <a:rPr lang="ru-RU" sz="36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endParaRPr lang="ru-RU" sz="3600" b="1" dirty="0" smtClean="0">
              <a:solidFill>
                <a:srgbClr val="00B0F0"/>
              </a:solidFill>
              <a:latin typeface="Times New Roman Tj" pitchFamily="18" charset="-52"/>
            </a:endParaRPr>
          </a:p>
          <a:p>
            <a:pPr lvl="0" algn="ctr"/>
            <a:r>
              <a:rPr lang="ru-RU" sz="3600" b="1" dirty="0" err="1" smtClean="0">
                <a:solidFill>
                  <a:srgbClr val="00B0F0"/>
                </a:solidFill>
                <a:latin typeface="Times New Roman Tj" pitchFamily="18" charset="-52"/>
              </a:rPr>
              <a:t>олимон</a:t>
            </a:r>
            <a:r>
              <a:rPr lang="ru-RU" sz="3600" b="1" dirty="0" smtClean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600" b="1" dirty="0" err="1">
                <a:solidFill>
                  <a:srgbClr val="00B0F0"/>
                </a:solidFill>
                <a:latin typeface="Times New Roman Tj" pitchFamily="18" charset="-52"/>
              </a:rPr>
              <a:t>ва</a:t>
            </a:r>
            <a:r>
              <a:rPr lang="ru-RU" sz="36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600" b="1" dirty="0" err="1">
                <a:solidFill>
                  <a:srgbClr val="00B0F0"/>
                </a:solidFill>
                <a:latin typeface="Times New Roman Tj" pitchFamily="18" charset="-52"/>
              </a:rPr>
              <a:t>Шўрои</a:t>
            </a:r>
            <a:r>
              <a:rPr lang="ru-RU" sz="36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600" b="1" dirty="0" err="1">
                <a:solidFill>
                  <a:srgbClr val="00B0F0"/>
                </a:solidFill>
                <a:latin typeface="Times New Roman Tj" pitchFamily="18" charset="-52"/>
              </a:rPr>
              <a:t>илмию</a:t>
            </a:r>
            <a:r>
              <a:rPr lang="ru-RU" sz="36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endParaRPr lang="ru-RU" sz="3600" b="1" dirty="0" smtClean="0">
              <a:solidFill>
                <a:srgbClr val="00B0F0"/>
              </a:solidFill>
              <a:latin typeface="Times New Roman Tj" pitchFamily="18" charset="-52"/>
            </a:endParaRPr>
          </a:p>
          <a:p>
            <a:pPr lvl="0" algn="ctr"/>
            <a:r>
              <a:rPr lang="ru-RU" sz="3600" b="1" dirty="0" err="1" smtClean="0">
                <a:solidFill>
                  <a:srgbClr val="00B0F0"/>
                </a:solidFill>
                <a:latin typeface="Times New Roman Tj" pitchFamily="18" charset="-52"/>
              </a:rPr>
              <a:t>методии</a:t>
            </a:r>
            <a:r>
              <a:rPr lang="ru-RU" sz="3600" b="1" dirty="0" smtClean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600" b="1" dirty="0" err="1">
                <a:solidFill>
                  <a:srgbClr val="00B0F0"/>
                </a:solidFill>
                <a:latin typeface="Times New Roman Tj" pitchFamily="18" charset="-52"/>
              </a:rPr>
              <a:t>муассисви</a:t>
            </a:r>
            <a:r>
              <a:rPr lang="ru-RU" sz="36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600" b="1" dirty="0" err="1" smtClean="0">
                <a:solidFill>
                  <a:srgbClr val="00B0F0"/>
                </a:solidFill>
                <a:latin typeface="Times New Roman Tj" pitchFamily="18" charset="-52"/>
              </a:rPr>
              <a:t>таълимї</a:t>
            </a:r>
            <a:endParaRPr lang="ru-RU" sz="3600" b="1" dirty="0">
              <a:solidFill>
                <a:srgbClr val="00B0F0"/>
              </a:solidFill>
              <a:latin typeface="Times New Roman Tj" pitchFamily="18" charset="-52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14348" y="4643446"/>
            <a:ext cx="7358114" cy="1643074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3600" b="1" dirty="0" err="1">
                <a:solidFill>
                  <a:srgbClr val="00B0F0"/>
                </a:solidFill>
                <a:latin typeface="Times New Roman Tj" pitchFamily="18" charset="-52"/>
              </a:rPr>
              <a:t>Ќарорњои</a:t>
            </a:r>
            <a:r>
              <a:rPr lang="ru-RU" sz="36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600" b="1" dirty="0" err="1">
                <a:solidFill>
                  <a:srgbClr val="00B0F0"/>
                </a:solidFill>
                <a:latin typeface="Times New Roman Tj" pitchFamily="18" charset="-52"/>
              </a:rPr>
              <a:t>сардорати</a:t>
            </a:r>
            <a:r>
              <a:rPr lang="ru-RU" sz="36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endParaRPr lang="ru-RU" sz="3600" b="1" dirty="0" smtClean="0">
              <a:solidFill>
                <a:srgbClr val="00B0F0"/>
              </a:solidFill>
              <a:latin typeface="Times New Roman Tj" pitchFamily="18" charset="-52"/>
            </a:endParaRPr>
          </a:p>
          <a:p>
            <a:pPr algn="ctr"/>
            <a:r>
              <a:rPr lang="ru-RU" sz="3600" b="1" dirty="0" err="1" smtClean="0">
                <a:solidFill>
                  <a:srgbClr val="00B0F0"/>
                </a:solidFill>
                <a:latin typeface="Times New Roman Tj" pitchFamily="18" charset="-52"/>
              </a:rPr>
              <a:t>факултет</a:t>
            </a:r>
            <a:r>
              <a:rPr lang="ru-RU" sz="3600" b="1" dirty="0">
                <a:solidFill>
                  <a:srgbClr val="00B0F0"/>
                </a:solidFill>
                <a:latin typeface="Times New Roman Tj" pitchFamily="18" charset="-52"/>
              </a:rPr>
              <a:t>, </a:t>
            </a:r>
            <a:r>
              <a:rPr lang="ru-RU" sz="3600" b="1" dirty="0" err="1">
                <a:solidFill>
                  <a:srgbClr val="00B0F0"/>
                </a:solidFill>
                <a:latin typeface="Times New Roman Tj" pitchFamily="18" charset="-52"/>
              </a:rPr>
              <a:t>Шўрои</a:t>
            </a:r>
            <a:r>
              <a:rPr lang="ru-RU" sz="36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600" b="1" dirty="0" err="1">
                <a:solidFill>
                  <a:srgbClr val="00B0F0"/>
                </a:solidFill>
                <a:latin typeface="Times New Roman Tj" pitchFamily="18" charset="-52"/>
              </a:rPr>
              <a:t>олимон</a:t>
            </a:r>
            <a:r>
              <a:rPr lang="ru-RU" sz="36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600" b="1" dirty="0" err="1">
                <a:solidFill>
                  <a:srgbClr val="00B0F0"/>
                </a:solidFill>
                <a:latin typeface="Times New Roman Tj" pitchFamily="18" charset="-52"/>
              </a:rPr>
              <a:t>ва</a:t>
            </a:r>
            <a:r>
              <a:rPr lang="ru-RU" sz="36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600" b="1" dirty="0" err="1">
                <a:solidFill>
                  <a:srgbClr val="00B0F0"/>
                </a:solidFill>
                <a:latin typeface="Times New Roman Tj" pitchFamily="18" charset="-52"/>
              </a:rPr>
              <a:t>Шўрои</a:t>
            </a:r>
            <a:r>
              <a:rPr lang="ru-RU" sz="36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600" b="1" dirty="0" err="1">
                <a:solidFill>
                  <a:srgbClr val="00B0F0"/>
                </a:solidFill>
                <a:latin typeface="Times New Roman Tj" pitchFamily="18" charset="-52"/>
              </a:rPr>
              <a:t>методии</a:t>
            </a:r>
            <a:r>
              <a:rPr lang="ru-RU" sz="36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600" b="1" dirty="0" err="1">
                <a:solidFill>
                  <a:srgbClr val="00B0F0"/>
                </a:solidFill>
                <a:latin typeface="Times New Roman Tj" pitchFamily="18" charset="-52"/>
              </a:rPr>
              <a:t>факултет</a:t>
            </a: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 Tj" pitchFamily="18" charset="-52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358114" cy="1643074"/>
          </a:xfr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en-US" sz="3200" b="1" dirty="0" smtClean="0">
                <a:latin typeface="Times New Roman Tj" pitchFamily="18" charset="-52"/>
              </a:rPr>
              <a:t/>
            </a:r>
            <a:br>
              <a:rPr lang="en-US" sz="3200" b="1" dirty="0" smtClean="0">
                <a:latin typeface="Times New Roman Tj" pitchFamily="18" charset="-52"/>
              </a:rPr>
            </a:br>
            <a:r>
              <a:rPr lang="ru-RU" sz="3200" dirty="0"/>
              <a:t> </a:t>
            </a:r>
            <a:r>
              <a:rPr lang="ru-RU" sz="5400" b="1" dirty="0" err="1" smtClean="0">
                <a:solidFill>
                  <a:srgbClr val="00B0F0"/>
                </a:solidFill>
                <a:latin typeface="Times New Roman Tj" pitchFamily="18" charset="-52"/>
              </a:rPr>
              <a:t>Наќшањои</a:t>
            </a:r>
            <a:r>
              <a:rPr lang="ru-RU" sz="5400" b="1" dirty="0" smtClean="0">
                <a:solidFill>
                  <a:srgbClr val="00B0F0"/>
                </a:solidFill>
                <a:latin typeface="Times New Roman Tj" pitchFamily="18" charset="-52"/>
              </a:rPr>
              <a:t/>
            </a:r>
            <a:br>
              <a:rPr lang="ru-RU" sz="5400" b="1" dirty="0" smtClean="0">
                <a:solidFill>
                  <a:srgbClr val="00B0F0"/>
                </a:solidFill>
                <a:latin typeface="Times New Roman Tj" pitchFamily="18" charset="-52"/>
              </a:rPr>
            </a:br>
            <a:r>
              <a:rPr lang="ru-RU" sz="5400" b="1" dirty="0" smtClean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5400" b="1" dirty="0">
                <a:solidFill>
                  <a:srgbClr val="00B0F0"/>
                </a:solidFill>
                <a:latin typeface="Times New Roman Tj" pitchFamily="18" charset="-52"/>
              </a:rPr>
              <a:t>кори кафедра </a:t>
            </a:r>
            <a:r>
              <a:rPr lang="ru-RU" sz="3200" dirty="0">
                <a:solidFill>
                  <a:srgbClr val="00B0F0"/>
                </a:solidFill>
                <a:latin typeface="Times New Roman Tj" pitchFamily="18" charset="-52"/>
              </a:rPr>
              <a:t/>
            </a:r>
            <a:br>
              <a:rPr lang="ru-RU" sz="3200" dirty="0">
                <a:solidFill>
                  <a:srgbClr val="00B0F0"/>
                </a:solidFill>
                <a:latin typeface="Times New Roman Tj" pitchFamily="18" charset="-52"/>
              </a:rPr>
            </a:br>
            <a:endParaRPr lang="ru-RU" sz="3000" b="1" dirty="0">
              <a:solidFill>
                <a:srgbClr val="00B0F0"/>
              </a:solidFill>
              <a:latin typeface="Times New Roman Tj" pitchFamily="18" charset="-52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14348" y="2357430"/>
            <a:ext cx="7358114" cy="1643074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ctr"/>
            <a:r>
              <a:rPr lang="ru-RU" sz="5400" b="1" dirty="0" err="1">
                <a:solidFill>
                  <a:srgbClr val="00B0F0"/>
                </a:solidFill>
                <a:latin typeface="Times New Roman Tj" pitchFamily="18" charset="-52"/>
              </a:rPr>
              <a:t>Суратљаласањои</a:t>
            </a:r>
            <a:r>
              <a:rPr lang="ru-RU" sz="5400" b="1" dirty="0">
                <a:solidFill>
                  <a:srgbClr val="00B0F0"/>
                </a:solidFill>
                <a:latin typeface="Times New Roman Tj" pitchFamily="18" charset="-52"/>
              </a:rPr>
              <a:t> кафедра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14348" y="4643446"/>
            <a:ext cx="7358114" cy="1643074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6000" b="1" dirty="0" err="1">
                <a:solidFill>
                  <a:srgbClr val="00B0F0"/>
                </a:solidFill>
                <a:latin typeface="Times New Roman Tj" pitchFamily="18" charset="-52"/>
              </a:rPr>
              <a:t>Стандартњои</a:t>
            </a:r>
            <a:r>
              <a:rPr lang="ru-RU" sz="60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6000" b="1" dirty="0" err="1">
                <a:solidFill>
                  <a:srgbClr val="00B0F0"/>
                </a:solidFill>
                <a:latin typeface="Times New Roman Tj" pitchFamily="18" charset="-52"/>
              </a:rPr>
              <a:t>тахасусї</a:t>
            </a:r>
            <a:endParaRPr kumimoji="0" lang="ru-RU" sz="6000" b="1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 Tj" pitchFamily="18" charset="-52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358114" cy="1643074"/>
          </a:xfr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en-US" sz="3200" b="1" dirty="0" smtClean="0">
                <a:latin typeface="Times New Roman Tj" pitchFamily="18" charset="-52"/>
              </a:rPr>
              <a:t/>
            </a:r>
            <a:br>
              <a:rPr lang="en-US" sz="3200" b="1" dirty="0" smtClean="0">
                <a:latin typeface="Times New Roman Tj" pitchFamily="18" charset="-52"/>
              </a:rPr>
            </a:br>
            <a:r>
              <a:rPr lang="ru-RU" sz="3200" dirty="0"/>
              <a:t> </a:t>
            </a:r>
            <a:r>
              <a:rPr lang="ru-RU" b="1" dirty="0" err="1">
                <a:solidFill>
                  <a:srgbClr val="00B0F0"/>
                </a:solidFill>
                <a:latin typeface="Times New Roman Tj" pitchFamily="18" charset="-52"/>
              </a:rPr>
              <a:t>Наќшањои</a:t>
            </a:r>
            <a:r>
              <a:rPr lang="ru-RU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b="1" dirty="0" err="1">
                <a:solidFill>
                  <a:srgbClr val="00B0F0"/>
                </a:solidFill>
                <a:latin typeface="Times New Roman Tj" pitchFamily="18" charset="-52"/>
              </a:rPr>
              <a:t>таълимии</a:t>
            </a:r>
            <a:r>
              <a:rPr lang="ru-RU" b="1" dirty="0">
                <a:solidFill>
                  <a:srgbClr val="00B0F0"/>
                </a:solidFill>
                <a:latin typeface="Times New Roman Tj" pitchFamily="18" charset="-52"/>
              </a:rPr>
              <a:t> аз </a:t>
            </a:r>
            <a:r>
              <a:rPr lang="ru-RU" b="1" dirty="0" err="1">
                <a:solidFill>
                  <a:srgbClr val="00B0F0"/>
                </a:solidFill>
                <a:latin typeface="Times New Roman Tj" pitchFamily="18" charset="-52"/>
              </a:rPr>
              <a:t>тарафи</a:t>
            </a:r>
            <a:r>
              <a:rPr lang="ru-RU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b="1" dirty="0" err="1">
                <a:solidFill>
                  <a:srgbClr val="00B0F0"/>
                </a:solidFill>
                <a:latin typeface="Times New Roman Tj" pitchFamily="18" charset="-52"/>
              </a:rPr>
              <a:t>вазорат</a:t>
            </a:r>
            <a:r>
              <a:rPr lang="ru-RU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b="1" dirty="0" err="1">
                <a:solidFill>
                  <a:srgbClr val="00B0F0"/>
                </a:solidFill>
                <a:latin typeface="Times New Roman Tj" pitchFamily="18" charset="-52"/>
              </a:rPr>
              <a:t>тасдиќшуда</a:t>
            </a:r>
            <a:r>
              <a:rPr lang="ru-RU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200" dirty="0">
                <a:solidFill>
                  <a:srgbClr val="00B0F0"/>
                </a:solidFill>
                <a:latin typeface="Times New Roman Tj" pitchFamily="18" charset="-52"/>
              </a:rPr>
              <a:t/>
            </a:r>
            <a:br>
              <a:rPr lang="ru-RU" sz="3200" dirty="0">
                <a:solidFill>
                  <a:srgbClr val="00B0F0"/>
                </a:solidFill>
                <a:latin typeface="Times New Roman Tj" pitchFamily="18" charset="-52"/>
              </a:rPr>
            </a:br>
            <a:endParaRPr lang="ru-RU" sz="3000" b="1" dirty="0">
              <a:solidFill>
                <a:srgbClr val="00B0F0"/>
              </a:solidFill>
              <a:latin typeface="Times New Roman Tj" pitchFamily="18" charset="-52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14348" y="2357430"/>
            <a:ext cx="7358114" cy="1643074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ctr"/>
            <a:r>
              <a:rPr lang="ru-RU" sz="4400" b="1" dirty="0" err="1">
                <a:solidFill>
                  <a:srgbClr val="00B0F0"/>
                </a:solidFill>
                <a:latin typeface="Times New Roman Tj" pitchFamily="18" charset="-52"/>
              </a:rPr>
              <a:t>Наќшаву</a:t>
            </a:r>
            <a:r>
              <a:rPr lang="ru-RU" sz="44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4400" b="1" dirty="0" err="1">
                <a:solidFill>
                  <a:srgbClr val="00B0F0"/>
                </a:solidFill>
                <a:latin typeface="Times New Roman Tj" pitchFamily="18" charset="-52"/>
              </a:rPr>
              <a:t>барномањои</a:t>
            </a:r>
            <a:r>
              <a:rPr lang="ru-RU" sz="44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4400" b="1" dirty="0" err="1" smtClean="0">
                <a:solidFill>
                  <a:srgbClr val="00B0F0"/>
                </a:solidFill>
                <a:latin typeface="Times New Roman Tj" pitchFamily="18" charset="-52"/>
              </a:rPr>
              <a:t>корї</a:t>
            </a:r>
            <a:r>
              <a:rPr lang="ru-RU" sz="4400" b="1" dirty="0" smtClean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4400" b="1" dirty="0" err="1">
                <a:solidFill>
                  <a:srgbClr val="00B0F0"/>
                </a:solidFill>
                <a:latin typeface="Times New Roman Tj" pitchFamily="18" charset="-52"/>
              </a:rPr>
              <a:t>оид</a:t>
            </a:r>
            <a:r>
              <a:rPr lang="ru-RU" sz="4400" b="1" dirty="0">
                <a:solidFill>
                  <a:srgbClr val="00B0F0"/>
                </a:solidFill>
                <a:latin typeface="Times New Roman Tj" pitchFamily="18" charset="-52"/>
              </a:rPr>
              <a:t> ба </a:t>
            </a:r>
            <a:r>
              <a:rPr lang="ru-RU" sz="4400" b="1" dirty="0" err="1">
                <a:solidFill>
                  <a:srgbClr val="00B0F0"/>
                </a:solidFill>
                <a:latin typeface="Times New Roman Tj" pitchFamily="18" charset="-52"/>
              </a:rPr>
              <a:t>раванди</a:t>
            </a:r>
            <a:r>
              <a:rPr lang="ru-RU" sz="44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4400" b="1" dirty="0" err="1">
                <a:solidFill>
                  <a:srgbClr val="00B0F0"/>
                </a:solidFill>
                <a:latin typeface="Times New Roman Tj" pitchFamily="18" charset="-52"/>
              </a:rPr>
              <a:t>таълим</a:t>
            </a:r>
            <a:endParaRPr lang="ru-RU" sz="4400" b="1" dirty="0">
              <a:solidFill>
                <a:srgbClr val="00B0F0"/>
              </a:solidFill>
              <a:latin typeface="Times New Roman Tj" pitchFamily="18" charset="-52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14348" y="4643446"/>
            <a:ext cx="7358114" cy="1643074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3600" b="1" dirty="0" err="1">
                <a:solidFill>
                  <a:srgbClr val="00B0F0"/>
                </a:solidFill>
                <a:latin typeface="Times New Roman Tj" pitchFamily="18" charset="-52"/>
              </a:rPr>
              <a:t>Њисоби</a:t>
            </a:r>
            <a:r>
              <a:rPr lang="ru-RU" sz="36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600" b="1" dirty="0" err="1">
                <a:solidFill>
                  <a:srgbClr val="00B0F0"/>
                </a:solidFill>
                <a:latin typeface="Times New Roman Tj" pitchFamily="18" charset="-52"/>
              </a:rPr>
              <a:t>соатњо</a:t>
            </a:r>
            <a:r>
              <a:rPr lang="ru-RU" sz="3600" b="1" dirty="0">
                <a:solidFill>
                  <a:srgbClr val="00B0F0"/>
                </a:solidFill>
                <a:latin typeface="Times New Roman Tj" pitchFamily="18" charset="-52"/>
              </a:rPr>
              <a:t>, </a:t>
            </a:r>
            <a:r>
              <a:rPr lang="ru-RU" sz="3600" b="1" dirty="0" err="1">
                <a:solidFill>
                  <a:srgbClr val="00B0F0"/>
                </a:solidFill>
                <a:latin typeface="Times New Roman Tj" pitchFamily="18" charset="-52"/>
              </a:rPr>
              <a:t>наќшањои</a:t>
            </a:r>
            <a:r>
              <a:rPr lang="ru-RU" sz="36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600" b="1" dirty="0" err="1">
                <a:solidFill>
                  <a:srgbClr val="00B0F0"/>
                </a:solidFill>
                <a:latin typeface="Times New Roman Tj" pitchFamily="18" charset="-52"/>
              </a:rPr>
              <a:t>инфиродии</a:t>
            </a:r>
            <a:r>
              <a:rPr lang="ru-RU" sz="36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600" b="1" dirty="0" err="1">
                <a:solidFill>
                  <a:srgbClr val="00B0F0"/>
                </a:solidFill>
                <a:latin typeface="Times New Roman Tj" pitchFamily="18" charset="-52"/>
              </a:rPr>
              <a:t>омўзгорон</a:t>
            </a:r>
            <a:r>
              <a:rPr lang="ru-RU" sz="36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600" b="1" dirty="0" err="1">
                <a:solidFill>
                  <a:srgbClr val="00B0F0"/>
                </a:solidFill>
                <a:latin typeface="Times New Roman Tj" pitchFamily="18" charset="-52"/>
              </a:rPr>
              <a:t>ва</a:t>
            </a:r>
            <a:r>
              <a:rPr lang="ru-RU" sz="36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600" b="1" dirty="0" err="1" smtClean="0">
                <a:solidFill>
                  <a:srgbClr val="00B0F0"/>
                </a:solidFill>
                <a:latin typeface="Times New Roman Tj" pitchFamily="18" charset="-52"/>
              </a:rPr>
              <a:t>љадвали</a:t>
            </a:r>
            <a:r>
              <a:rPr lang="ru-RU" sz="3600" b="1" dirty="0" smtClean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600" b="1" dirty="0" err="1">
                <a:solidFill>
                  <a:srgbClr val="00B0F0"/>
                </a:solidFill>
                <a:latin typeface="Times New Roman Tj" pitchFamily="18" charset="-52"/>
              </a:rPr>
              <a:t>воњидњои</a:t>
            </a:r>
            <a:r>
              <a:rPr lang="ru-RU" sz="36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600" b="1" dirty="0" err="1">
                <a:solidFill>
                  <a:srgbClr val="00B0F0"/>
                </a:solidFill>
                <a:latin typeface="Times New Roman Tj" pitchFamily="18" charset="-52"/>
              </a:rPr>
              <a:t>корї</a:t>
            </a: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 Tj" pitchFamily="18" charset="-52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358114" cy="1643074"/>
          </a:xfr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en-US" sz="3200" b="1" dirty="0" smtClean="0">
                <a:latin typeface="Times New Roman Tj" pitchFamily="18" charset="-52"/>
              </a:rPr>
              <a:t/>
            </a:r>
            <a:br>
              <a:rPr lang="en-US" sz="3200" b="1" dirty="0" smtClean="0">
                <a:latin typeface="Times New Roman Tj" pitchFamily="18" charset="-52"/>
              </a:rPr>
            </a:br>
            <a:r>
              <a:rPr lang="ru-RU" dirty="0">
                <a:latin typeface="Times New Roman Tj" pitchFamily="18" charset="-52"/>
              </a:rPr>
              <a:t> </a:t>
            </a:r>
            <a:r>
              <a:rPr lang="ru-RU" sz="4800" b="1" dirty="0" err="1">
                <a:solidFill>
                  <a:srgbClr val="00B0F0"/>
                </a:solidFill>
                <a:latin typeface="Times New Roman Tj" pitchFamily="18" charset="-52"/>
              </a:rPr>
              <a:t>Барномањои</a:t>
            </a:r>
            <a:r>
              <a:rPr lang="ru-RU" sz="48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4800" b="1" dirty="0" err="1">
                <a:solidFill>
                  <a:srgbClr val="00B0F0"/>
                </a:solidFill>
                <a:latin typeface="Times New Roman Tj" pitchFamily="18" charset="-52"/>
              </a:rPr>
              <a:t>таълимї</a:t>
            </a:r>
            <a:r>
              <a:rPr lang="ru-RU" sz="48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4800" b="1" dirty="0" smtClean="0">
                <a:solidFill>
                  <a:srgbClr val="00B0F0"/>
                </a:solidFill>
                <a:latin typeface="Times New Roman Tj" pitchFamily="18" charset="-52"/>
              </a:rPr>
              <a:t/>
            </a:r>
            <a:br>
              <a:rPr lang="ru-RU" sz="4800" b="1" dirty="0" smtClean="0">
                <a:solidFill>
                  <a:srgbClr val="00B0F0"/>
                </a:solidFill>
                <a:latin typeface="Times New Roman Tj" pitchFamily="18" charset="-52"/>
              </a:rPr>
            </a:br>
            <a:r>
              <a:rPr lang="ru-RU" sz="4800" b="1" dirty="0" err="1" smtClean="0">
                <a:solidFill>
                  <a:srgbClr val="00B0F0"/>
                </a:solidFill>
                <a:latin typeface="Times New Roman Tj" pitchFamily="18" charset="-52"/>
              </a:rPr>
              <a:t>ва</a:t>
            </a:r>
            <a:r>
              <a:rPr lang="ru-RU" sz="4800" b="1" dirty="0" smtClean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4800" b="1" dirty="0" err="1">
                <a:solidFill>
                  <a:srgbClr val="00B0F0"/>
                </a:solidFill>
                <a:latin typeface="Times New Roman Tj" pitchFamily="18" charset="-52"/>
              </a:rPr>
              <a:t>силабусњо</a:t>
            </a:r>
            <a:r>
              <a:rPr lang="ru-RU" sz="48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200" dirty="0">
                <a:solidFill>
                  <a:srgbClr val="00B0F0"/>
                </a:solidFill>
                <a:latin typeface="Times New Roman Tj" pitchFamily="18" charset="-52"/>
              </a:rPr>
              <a:t/>
            </a:r>
            <a:br>
              <a:rPr lang="ru-RU" sz="3200" dirty="0">
                <a:solidFill>
                  <a:srgbClr val="00B0F0"/>
                </a:solidFill>
                <a:latin typeface="Times New Roman Tj" pitchFamily="18" charset="-52"/>
              </a:rPr>
            </a:br>
            <a:endParaRPr lang="ru-RU" sz="3000" b="1" dirty="0">
              <a:solidFill>
                <a:srgbClr val="00B0F0"/>
              </a:solidFill>
              <a:latin typeface="Times New Roman Tj" pitchFamily="18" charset="-52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14348" y="2357430"/>
            <a:ext cx="7358114" cy="1643074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ctr"/>
            <a:r>
              <a:rPr lang="ru-RU" sz="4400" b="1" dirty="0" err="1">
                <a:solidFill>
                  <a:srgbClr val="00B0F0"/>
                </a:solidFill>
                <a:latin typeface="Times New Roman Tj" pitchFamily="18" charset="-52"/>
              </a:rPr>
              <a:t>Номгўи</a:t>
            </a:r>
            <a:r>
              <a:rPr lang="ru-RU" sz="44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4400" b="1" dirty="0" err="1">
                <a:solidFill>
                  <a:srgbClr val="00B0F0"/>
                </a:solidFill>
                <a:latin typeface="Times New Roman Tj" pitchFamily="18" charset="-52"/>
              </a:rPr>
              <a:t>китобњои</a:t>
            </a:r>
            <a:r>
              <a:rPr lang="ru-RU" sz="44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4400" b="1" dirty="0" err="1">
                <a:solidFill>
                  <a:srgbClr val="00B0F0"/>
                </a:solidFill>
                <a:latin typeface="Times New Roman Tj" pitchFamily="18" charset="-52"/>
              </a:rPr>
              <a:t>умумитаълимї</a:t>
            </a:r>
            <a:r>
              <a:rPr lang="ru-RU" sz="44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4400" b="1" dirty="0" err="1">
                <a:solidFill>
                  <a:srgbClr val="00B0F0"/>
                </a:solidFill>
                <a:latin typeface="Times New Roman Tj" pitchFamily="18" charset="-52"/>
              </a:rPr>
              <a:t>ва</a:t>
            </a:r>
            <a:r>
              <a:rPr lang="ru-RU" sz="44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4400" b="1" dirty="0" err="1">
                <a:solidFill>
                  <a:srgbClr val="00B0F0"/>
                </a:solidFill>
                <a:latin typeface="Times New Roman Tj" pitchFamily="18" charset="-52"/>
              </a:rPr>
              <a:t>тахассусї</a:t>
            </a:r>
            <a:endParaRPr lang="ru-RU" sz="4400" b="1" dirty="0">
              <a:solidFill>
                <a:srgbClr val="00B0F0"/>
              </a:solidFill>
              <a:latin typeface="Times New Roman Tj" pitchFamily="18" charset="-52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14348" y="4643446"/>
            <a:ext cx="7358114" cy="1643074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3200" b="1" dirty="0" err="1">
                <a:solidFill>
                  <a:srgbClr val="00B0F0"/>
                </a:solidFill>
                <a:latin typeface="Times New Roman Tj" pitchFamily="18" charset="-52"/>
              </a:rPr>
              <a:t>Номгўи</a:t>
            </a:r>
            <a:r>
              <a:rPr lang="ru-RU" sz="32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200" b="1" dirty="0" err="1">
                <a:solidFill>
                  <a:srgbClr val="00B0F0"/>
                </a:solidFill>
                <a:latin typeface="Times New Roman Tj" pitchFamily="18" charset="-52"/>
              </a:rPr>
              <a:t>китобу</a:t>
            </a:r>
            <a:r>
              <a:rPr lang="ru-RU" sz="32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200" b="1" dirty="0" err="1">
                <a:solidFill>
                  <a:srgbClr val="00B0F0"/>
                </a:solidFill>
                <a:latin typeface="Times New Roman Tj" pitchFamily="18" charset="-52"/>
              </a:rPr>
              <a:t>дастурњои</a:t>
            </a:r>
            <a:r>
              <a:rPr lang="ru-RU" sz="32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200" b="1" dirty="0" smtClean="0">
                <a:solidFill>
                  <a:srgbClr val="00B0F0"/>
                </a:solidFill>
                <a:latin typeface="Times New Roman Tj" pitchFamily="18" charset="-52"/>
              </a:rPr>
              <a:t>аз </a:t>
            </a:r>
          </a:p>
          <a:p>
            <a:pPr algn="ctr"/>
            <a:r>
              <a:rPr lang="ru-RU" sz="3200" b="1" dirty="0" err="1" smtClean="0">
                <a:solidFill>
                  <a:srgbClr val="00B0F0"/>
                </a:solidFill>
                <a:latin typeface="Times New Roman Tj" pitchFamily="18" charset="-52"/>
              </a:rPr>
              <a:t>тарафи</a:t>
            </a:r>
            <a:r>
              <a:rPr lang="ru-RU" sz="3200" b="1" dirty="0" smtClean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200" b="1" dirty="0" err="1">
                <a:solidFill>
                  <a:srgbClr val="00B0F0"/>
                </a:solidFill>
                <a:latin typeface="Times New Roman Tj" pitchFamily="18" charset="-52"/>
              </a:rPr>
              <a:t>устодони</a:t>
            </a:r>
            <a:r>
              <a:rPr lang="ru-RU" sz="3200" b="1" dirty="0">
                <a:solidFill>
                  <a:srgbClr val="00B0F0"/>
                </a:solidFill>
                <a:latin typeface="Times New Roman Tj" pitchFamily="18" charset="-52"/>
              </a:rPr>
              <a:t> кафедра </a:t>
            </a:r>
            <a:r>
              <a:rPr lang="ru-RU" sz="3200" b="1" dirty="0" err="1">
                <a:solidFill>
                  <a:srgbClr val="00B0F0"/>
                </a:solidFill>
                <a:latin typeface="Times New Roman Tj" pitchFamily="18" charset="-52"/>
              </a:rPr>
              <a:t>тањияшуда</a:t>
            </a:r>
            <a:r>
              <a:rPr lang="ru-RU" sz="32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200" b="1" dirty="0" err="1">
                <a:solidFill>
                  <a:srgbClr val="00B0F0"/>
                </a:solidFill>
                <a:latin typeface="Times New Roman Tj" pitchFamily="18" charset="-52"/>
              </a:rPr>
              <a:t>бо</a:t>
            </a:r>
            <a:r>
              <a:rPr lang="ru-RU" sz="32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200" b="1" dirty="0" err="1">
                <a:solidFill>
                  <a:srgbClr val="00B0F0"/>
                </a:solidFill>
                <a:latin typeface="Times New Roman Tj" pitchFamily="18" charset="-52"/>
              </a:rPr>
              <a:t>шаклњои</a:t>
            </a:r>
            <a:r>
              <a:rPr lang="ru-RU" sz="32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200" b="1" dirty="0" err="1">
                <a:solidFill>
                  <a:srgbClr val="00B0F0"/>
                </a:solidFill>
                <a:latin typeface="Times New Roman Tj" pitchFamily="18" charset="-52"/>
              </a:rPr>
              <a:t>электронии</a:t>
            </a:r>
            <a:r>
              <a:rPr lang="ru-RU" sz="32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200" b="1" dirty="0" err="1" smtClean="0">
                <a:solidFill>
                  <a:srgbClr val="00B0F0"/>
                </a:solidFill>
                <a:latin typeface="Times New Roman Tj" pitchFamily="18" charset="-52"/>
              </a:rPr>
              <a:t>онњо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 Tj" pitchFamily="18" charset="-52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358114" cy="1643074"/>
          </a:xfr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en-US" sz="3200" b="1" dirty="0" smtClean="0">
                <a:latin typeface="Times New Roman Tj" pitchFamily="18" charset="-52"/>
              </a:rPr>
              <a:t/>
            </a:r>
            <a:br>
              <a:rPr lang="en-US" sz="3200" b="1" dirty="0" smtClean="0">
                <a:latin typeface="Times New Roman Tj" pitchFamily="18" charset="-52"/>
              </a:rPr>
            </a:br>
            <a:r>
              <a:rPr lang="ru-RU" sz="32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200" b="1" dirty="0" err="1">
                <a:solidFill>
                  <a:srgbClr val="00B0F0"/>
                </a:solidFill>
                <a:latin typeface="Times New Roman Tj" pitchFamily="18" charset="-52"/>
              </a:rPr>
              <a:t>Билетњои</a:t>
            </a:r>
            <a:r>
              <a:rPr lang="ru-RU" sz="32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200" b="1" dirty="0" err="1">
                <a:solidFill>
                  <a:srgbClr val="00B0F0"/>
                </a:solidFill>
                <a:latin typeface="Times New Roman Tj" pitchFamily="18" charset="-52"/>
              </a:rPr>
              <a:t>тасдиќшудаи</a:t>
            </a:r>
            <a:r>
              <a:rPr lang="ru-RU" sz="3200" b="1" dirty="0">
                <a:solidFill>
                  <a:srgbClr val="00B0F0"/>
                </a:solidFill>
                <a:latin typeface="Times New Roman Tj" pitchFamily="18" charset="-52"/>
              </a:rPr>
              <a:t>  </a:t>
            </a:r>
            <a:r>
              <a:rPr lang="ru-RU" sz="3200" b="1" dirty="0" err="1" smtClean="0">
                <a:solidFill>
                  <a:srgbClr val="00B0F0"/>
                </a:solidFill>
                <a:latin typeface="Times New Roman Tj" pitchFamily="18" charset="-52"/>
              </a:rPr>
              <a:t>имтињоноти</a:t>
            </a:r>
            <a:r>
              <a:rPr lang="ru-RU" sz="3200" b="1" dirty="0" smtClean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200" b="1" dirty="0" err="1">
                <a:solidFill>
                  <a:srgbClr val="00B0F0"/>
                </a:solidFill>
                <a:latin typeface="Times New Roman Tj" pitchFamily="18" charset="-52"/>
              </a:rPr>
              <a:t>давлатї</a:t>
            </a:r>
            <a:r>
              <a:rPr lang="ru-RU" sz="3200" b="1" dirty="0">
                <a:solidFill>
                  <a:srgbClr val="00B0F0"/>
                </a:solidFill>
                <a:latin typeface="Times New Roman Tj" pitchFamily="18" charset="-52"/>
              </a:rPr>
              <a:t> аз </a:t>
            </a:r>
            <a:r>
              <a:rPr lang="ru-RU" sz="3200" b="1" dirty="0" err="1">
                <a:solidFill>
                  <a:srgbClr val="00B0F0"/>
                </a:solidFill>
                <a:latin typeface="Times New Roman Tj" pitchFamily="18" charset="-52"/>
              </a:rPr>
              <a:t>фанњои</a:t>
            </a:r>
            <a:r>
              <a:rPr lang="ru-RU" sz="32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200" b="1" dirty="0" err="1">
                <a:solidFill>
                  <a:srgbClr val="00B0F0"/>
                </a:solidFill>
                <a:latin typeface="Times New Roman Tj" pitchFamily="18" charset="-52"/>
              </a:rPr>
              <a:t>тахасусї</a:t>
            </a:r>
            <a:r>
              <a:rPr lang="ru-RU" sz="32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br>
              <a:rPr lang="ru-RU" sz="3200" b="1" dirty="0">
                <a:solidFill>
                  <a:srgbClr val="00B0F0"/>
                </a:solidFill>
                <a:latin typeface="Times New Roman Tj" pitchFamily="18" charset="-52"/>
              </a:rPr>
            </a:br>
            <a:endParaRPr lang="ru-RU" sz="3000" b="1" dirty="0">
              <a:solidFill>
                <a:srgbClr val="00B0F0"/>
              </a:solidFill>
              <a:latin typeface="Times New Roman Tj" pitchFamily="18" charset="-52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14348" y="2357430"/>
            <a:ext cx="7358114" cy="1643074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ctr"/>
            <a:r>
              <a:rPr lang="ru-RU" sz="3600" b="1" dirty="0" err="1">
                <a:solidFill>
                  <a:srgbClr val="00B0F0"/>
                </a:solidFill>
                <a:latin typeface="Times New Roman Tj" pitchFamily="18" charset="-52"/>
              </a:rPr>
              <a:t>Саволномањои</a:t>
            </a:r>
            <a:r>
              <a:rPr lang="ru-RU" sz="36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600" b="1" dirty="0" err="1">
                <a:solidFill>
                  <a:srgbClr val="00B0F0"/>
                </a:solidFill>
                <a:latin typeface="Times New Roman Tj" pitchFamily="18" charset="-52"/>
              </a:rPr>
              <a:t>фанњои</a:t>
            </a:r>
            <a:r>
              <a:rPr lang="ru-RU" sz="36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600" b="1" dirty="0" err="1" smtClean="0">
                <a:solidFill>
                  <a:srgbClr val="00B0F0"/>
                </a:solidFill>
                <a:latin typeface="Times New Roman Tj" pitchFamily="18" charset="-52"/>
              </a:rPr>
              <a:t>таълимии</a:t>
            </a:r>
            <a:r>
              <a:rPr lang="ru-RU" sz="3600" b="1" dirty="0" smtClean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600" b="1" dirty="0">
                <a:solidFill>
                  <a:srgbClr val="00B0F0"/>
                </a:solidFill>
                <a:latin typeface="Times New Roman Tj" pitchFamily="18" charset="-52"/>
              </a:rPr>
              <a:t>кафедра </a:t>
            </a:r>
            <a:r>
              <a:rPr lang="ru-RU" sz="3600" b="1" dirty="0" err="1">
                <a:solidFill>
                  <a:srgbClr val="00B0F0"/>
                </a:solidFill>
                <a:latin typeface="Times New Roman Tj" pitchFamily="18" charset="-52"/>
              </a:rPr>
              <a:t>барои</a:t>
            </a:r>
            <a:r>
              <a:rPr lang="ru-RU" sz="36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600" b="1" dirty="0" err="1">
                <a:solidFill>
                  <a:srgbClr val="00B0F0"/>
                </a:solidFill>
                <a:latin typeface="Times New Roman Tj" pitchFamily="18" charset="-52"/>
              </a:rPr>
              <a:t>маркази</a:t>
            </a:r>
            <a:r>
              <a:rPr lang="ru-RU" sz="36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600" b="1" dirty="0" err="1">
                <a:solidFill>
                  <a:srgbClr val="00B0F0"/>
                </a:solidFill>
                <a:latin typeface="Times New Roman Tj" pitchFamily="18" charset="-52"/>
              </a:rPr>
              <a:t>тестї</a:t>
            </a:r>
            <a:endParaRPr lang="ru-RU" sz="3600" b="1" dirty="0">
              <a:solidFill>
                <a:srgbClr val="00B0F0"/>
              </a:solidFill>
              <a:latin typeface="Times New Roman Tj" pitchFamily="18" charset="-52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14348" y="4643446"/>
            <a:ext cx="7358114" cy="1643074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4400" b="1" dirty="0" err="1">
                <a:solidFill>
                  <a:srgbClr val="00B0F0"/>
                </a:solidFill>
                <a:latin typeface="Times New Roman Tj" pitchFamily="18" charset="-52"/>
              </a:rPr>
              <a:t>Њисоботи</a:t>
            </a:r>
            <a:r>
              <a:rPr lang="ru-RU" sz="44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endParaRPr lang="ru-RU" sz="4400" b="1" dirty="0" smtClean="0">
              <a:solidFill>
                <a:srgbClr val="00B0F0"/>
              </a:solidFill>
              <a:latin typeface="Times New Roman Tj" pitchFamily="18" charset="-52"/>
            </a:endParaRPr>
          </a:p>
          <a:p>
            <a:pPr algn="ctr"/>
            <a:r>
              <a:rPr lang="ru-RU" sz="4400" b="1" dirty="0" err="1" smtClean="0">
                <a:solidFill>
                  <a:srgbClr val="00B0F0"/>
                </a:solidFill>
                <a:latin typeface="Times New Roman Tj" pitchFamily="18" charset="-52"/>
              </a:rPr>
              <a:t>солонаи</a:t>
            </a:r>
            <a:r>
              <a:rPr lang="ru-RU" sz="4400" b="1" dirty="0" smtClean="0">
                <a:solidFill>
                  <a:srgbClr val="00B0F0"/>
                </a:solidFill>
                <a:latin typeface="Times New Roman Tj" pitchFamily="18" charset="-52"/>
              </a:rPr>
              <a:t>  </a:t>
            </a:r>
            <a:r>
              <a:rPr lang="ru-RU" sz="4400" b="1" dirty="0">
                <a:solidFill>
                  <a:srgbClr val="00B0F0"/>
                </a:solidFill>
                <a:latin typeface="Times New Roman Tj" pitchFamily="18" charset="-52"/>
              </a:rPr>
              <a:t>кафедра</a:t>
            </a: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 Tj" pitchFamily="18" charset="-52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358114" cy="1643074"/>
          </a:xfr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ru-RU" b="1" dirty="0" err="1" smtClean="0">
                <a:solidFill>
                  <a:srgbClr val="00B0F0"/>
                </a:solidFill>
                <a:latin typeface="Times New Roman Tj" pitchFamily="18" charset="-52"/>
              </a:rPr>
              <a:t>Дастурњои</a:t>
            </a:r>
            <a:r>
              <a:rPr lang="ru-RU" b="1" dirty="0" smtClean="0">
                <a:solidFill>
                  <a:srgbClr val="00B0F0"/>
                </a:solidFill>
                <a:latin typeface="Times New Roman Tj" pitchFamily="18" charset="-52"/>
              </a:rPr>
              <a:t/>
            </a:r>
            <a:br>
              <a:rPr lang="ru-RU" b="1" dirty="0" smtClean="0">
                <a:solidFill>
                  <a:srgbClr val="00B0F0"/>
                </a:solidFill>
                <a:latin typeface="Times New Roman Tj" pitchFamily="18" charset="-52"/>
              </a:rPr>
            </a:br>
            <a:r>
              <a:rPr lang="ru-RU" b="1" dirty="0" smtClean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b="1" dirty="0" err="1">
                <a:solidFill>
                  <a:srgbClr val="00B0F0"/>
                </a:solidFill>
                <a:latin typeface="Times New Roman Tj" pitchFamily="18" charset="-52"/>
              </a:rPr>
              <a:t>вазифавии</a:t>
            </a:r>
            <a:r>
              <a:rPr lang="ru-RU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  <a:latin typeface="Times New Roman Tj" pitchFamily="18" charset="-52"/>
              </a:rPr>
              <a:t>кормандон</a:t>
            </a:r>
            <a:endParaRPr lang="ru-RU" b="1" dirty="0">
              <a:solidFill>
                <a:srgbClr val="00B0F0"/>
              </a:solidFill>
              <a:latin typeface="Times New Roman Tj" pitchFamily="18" charset="-52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14348" y="2357430"/>
            <a:ext cx="7358114" cy="1643074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ctr"/>
            <a:r>
              <a:rPr lang="ru-RU" sz="4800" b="1" dirty="0" err="1">
                <a:solidFill>
                  <a:srgbClr val="00B0F0"/>
                </a:solidFill>
                <a:latin typeface="Times New Roman Tj" pitchFamily="18" charset="-52"/>
              </a:rPr>
              <a:t>Њуљљатњои</a:t>
            </a:r>
            <a:r>
              <a:rPr lang="ru-RU" sz="48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endParaRPr lang="ru-RU" sz="4800" b="1" dirty="0" smtClean="0">
              <a:solidFill>
                <a:srgbClr val="00B0F0"/>
              </a:solidFill>
              <a:latin typeface="Times New Roman Tj" pitchFamily="18" charset="-52"/>
            </a:endParaRPr>
          </a:p>
          <a:p>
            <a:pPr lvl="0" algn="ctr"/>
            <a:r>
              <a:rPr lang="ru-RU" sz="4800" b="1" dirty="0" err="1" smtClean="0">
                <a:solidFill>
                  <a:srgbClr val="00B0F0"/>
                </a:solidFill>
                <a:latin typeface="Times New Roman Tj" pitchFamily="18" charset="-52"/>
              </a:rPr>
              <a:t>татбиќи</a:t>
            </a:r>
            <a:r>
              <a:rPr lang="ru-RU" sz="4800" b="1" dirty="0" smtClean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4800" b="1" dirty="0" err="1">
                <a:solidFill>
                  <a:srgbClr val="00B0F0"/>
                </a:solidFill>
                <a:latin typeface="Times New Roman Tj" pitchFamily="18" charset="-52"/>
              </a:rPr>
              <a:t>корњои</a:t>
            </a:r>
            <a:r>
              <a:rPr lang="ru-RU" sz="48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4800" b="1" dirty="0" err="1">
                <a:solidFill>
                  <a:srgbClr val="00B0F0"/>
                </a:solidFill>
                <a:latin typeface="Times New Roman Tj" pitchFamily="18" charset="-52"/>
              </a:rPr>
              <a:t>илмї</a:t>
            </a:r>
            <a:endParaRPr lang="ru-RU" sz="4800" b="1" dirty="0">
              <a:solidFill>
                <a:srgbClr val="00B0F0"/>
              </a:solidFill>
              <a:latin typeface="Times New Roman Tj" pitchFamily="18" charset="-52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14348" y="4643446"/>
            <a:ext cx="7358114" cy="1643074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4400" b="1" dirty="0" err="1">
                <a:solidFill>
                  <a:srgbClr val="00B0F0"/>
                </a:solidFill>
                <a:latin typeface="Times New Roman Tj" pitchFamily="18" charset="-52"/>
              </a:rPr>
              <a:t>Њисоботи</a:t>
            </a:r>
            <a:r>
              <a:rPr lang="ru-RU" sz="44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endParaRPr lang="ru-RU" sz="4400" b="1" dirty="0" smtClean="0">
              <a:solidFill>
                <a:srgbClr val="00B0F0"/>
              </a:solidFill>
              <a:latin typeface="Times New Roman Tj" pitchFamily="18" charset="-52"/>
            </a:endParaRPr>
          </a:p>
          <a:p>
            <a:pPr algn="ctr"/>
            <a:r>
              <a:rPr lang="ru-RU" sz="4400" b="1" dirty="0" err="1" smtClean="0">
                <a:solidFill>
                  <a:srgbClr val="00B0F0"/>
                </a:solidFill>
                <a:latin typeface="Times New Roman Tj" pitchFamily="18" charset="-52"/>
              </a:rPr>
              <a:t>солонаи</a:t>
            </a:r>
            <a:r>
              <a:rPr lang="ru-RU" sz="4400" b="1" dirty="0" smtClean="0">
                <a:solidFill>
                  <a:srgbClr val="00B0F0"/>
                </a:solidFill>
                <a:latin typeface="Times New Roman Tj" pitchFamily="18" charset="-52"/>
              </a:rPr>
              <a:t>  </a:t>
            </a:r>
            <a:r>
              <a:rPr lang="ru-RU" sz="4400" b="1" dirty="0">
                <a:solidFill>
                  <a:srgbClr val="00B0F0"/>
                </a:solidFill>
                <a:latin typeface="Times New Roman Tj" pitchFamily="18" charset="-52"/>
              </a:rPr>
              <a:t>кафедра</a:t>
            </a: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 Tj" pitchFamily="18" charset="-52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358114" cy="1643074"/>
          </a:xfr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ru-RU" sz="3600" b="1" dirty="0" err="1" smtClean="0">
                <a:solidFill>
                  <a:srgbClr val="00B0F0"/>
                </a:solidFill>
                <a:latin typeface="Times New Roman Tj" pitchFamily="18" charset="-52"/>
              </a:rPr>
              <a:t>Њуљљатњои</a:t>
            </a:r>
            <a:r>
              <a:rPr lang="ru-RU" sz="3600" b="1" dirty="0" smtClean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600" b="1" dirty="0" err="1" smtClean="0">
                <a:solidFill>
                  <a:srgbClr val="00B0F0"/>
                </a:solidFill>
                <a:latin typeface="Times New Roman Tj" pitchFamily="18" charset="-52"/>
              </a:rPr>
              <a:t>такмили</a:t>
            </a:r>
            <a:r>
              <a:rPr lang="ru-RU" sz="3600" b="1" dirty="0" smtClean="0">
                <a:solidFill>
                  <a:srgbClr val="00B0F0"/>
                </a:solidFill>
                <a:latin typeface="Times New Roman Tj" pitchFamily="18" charset="-52"/>
              </a:rPr>
              <a:t>  </a:t>
            </a:r>
            <a:br>
              <a:rPr lang="ru-RU" sz="3600" b="1" dirty="0" smtClean="0">
                <a:solidFill>
                  <a:srgbClr val="00B0F0"/>
                </a:solidFill>
                <a:latin typeface="Times New Roman Tj" pitchFamily="18" charset="-52"/>
              </a:rPr>
            </a:br>
            <a:r>
              <a:rPr lang="ru-RU" sz="3600" b="1" dirty="0" err="1" smtClean="0">
                <a:solidFill>
                  <a:srgbClr val="00B0F0"/>
                </a:solidFill>
                <a:latin typeface="Times New Roman Tj" pitchFamily="18" charset="-52"/>
              </a:rPr>
              <a:t>ихтисоси</a:t>
            </a:r>
            <a:r>
              <a:rPr lang="ru-RU" sz="3600" b="1" dirty="0" smtClean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600" b="1" dirty="0" err="1" smtClean="0">
                <a:solidFill>
                  <a:srgbClr val="00B0F0"/>
                </a:solidFill>
                <a:latin typeface="Times New Roman Tj" pitchFamily="18" charset="-52"/>
              </a:rPr>
              <a:t>омўзгорон</a:t>
            </a:r>
            <a:r>
              <a:rPr lang="ru-RU" sz="3600" b="1" dirty="0" smtClean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600" b="1" dirty="0" err="1" smtClean="0">
                <a:solidFill>
                  <a:srgbClr val="00B0F0"/>
                </a:solidFill>
                <a:latin typeface="Times New Roman Tj" pitchFamily="18" charset="-52"/>
              </a:rPr>
              <a:t>ва</a:t>
            </a:r>
            <a:r>
              <a:rPr lang="ru-RU" sz="3600" b="1" dirty="0" smtClean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br>
              <a:rPr lang="ru-RU" sz="3600" b="1" dirty="0" smtClean="0">
                <a:solidFill>
                  <a:srgbClr val="00B0F0"/>
                </a:solidFill>
                <a:latin typeface="Times New Roman Tj" pitchFamily="18" charset="-52"/>
              </a:rPr>
            </a:br>
            <a:r>
              <a:rPr lang="ru-RU" sz="3600" b="1" dirty="0" err="1" smtClean="0">
                <a:solidFill>
                  <a:srgbClr val="00B0F0"/>
                </a:solidFill>
                <a:latin typeface="Times New Roman Tj" pitchFamily="18" charset="-52"/>
              </a:rPr>
              <a:t>кормандони</a:t>
            </a:r>
            <a:r>
              <a:rPr lang="ru-RU" sz="3600" b="1" dirty="0" smtClean="0">
                <a:solidFill>
                  <a:srgbClr val="00B0F0"/>
                </a:solidFill>
                <a:latin typeface="Times New Roman Tj" pitchFamily="18" charset="-52"/>
              </a:rPr>
              <a:t> кафедра</a:t>
            </a:r>
            <a:endParaRPr lang="ru-RU" sz="3600" b="1" dirty="0">
              <a:solidFill>
                <a:srgbClr val="00B0F0"/>
              </a:solidFill>
              <a:latin typeface="Times New Roman Tj" pitchFamily="18" charset="-52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14348" y="2357430"/>
            <a:ext cx="7358114" cy="1643074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ctr"/>
            <a:r>
              <a:rPr lang="ru-RU" sz="2600" b="1" dirty="0" err="1">
                <a:solidFill>
                  <a:srgbClr val="00B0F0"/>
                </a:solidFill>
                <a:latin typeface="Times New Roman Tj" pitchFamily="18" charset="-52"/>
              </a:rPr>
              <a:t>Њуљљатњо</a:t>
            </a:r>
            <a:r>
              <a:rPr lang="ru-RU" sz="26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2600" b="1" dirty="0" err="1">
                <a:solidFill>
                  <a:srgbClr val="00B0F0"/>
                </a:solidFill>
                <a:latin typeface="Times New Roman Tj" pitchFamily="18" charset="-52"/>
              </a:rPr>
              <a:t>оид</a:t>
            </a:r>
            <a:r>
              <a:rPr lang="ru-RU" sz="2600" b="1" dirty="0">
                <a:solidFill>
                  <a:srgbClr val="00B0F0"/>
                </a:solidFill>
                <a:latin typeface="Times New Roman Tj" pitchFamily="18" charset="-52"/>
              </a:rPr>
              <a:t> ба </a:t>
            </a:r>
            <a:r>
              <a:rPr lang="ru-RU" sz="2600" b="1" dirty="0" err="1">
                <a:solidFill>
                  <a:srgbClr val="00B0F0"/>
                </a:solidFill>
                <a:latin typeface="Times New Roman Tj" pitchFamily="18" charset="-52"/>
              </a:rPr>
              <a:t>шуъбаи</a:t>
            </a:r>
            <a:r>
              <a:rPr lang="ru-RU" sz="2600" b="1" dirty="0">
                <a:solidFill>
                  <a:srgbClr val="00B0F0"/>
                </a:solidFill>
                <a:latin typeface="Times New Roman Tj" pitchFamily="18" charset="-52"/>
              </a:rPr>
              <a:t> магистратура, аспирантура, </a:t>
            </a:r>
            <a:r>
              <a:rPr lang="ru-RU" sz="2600" b="1" dirty="0" err="1">
                <a:solidFill>
                  <a:srgbClr val="00B0F0"/>
                </a:solidFill>
                <a:latin typeface="Times New Roman Tj" pitchFamily="18" charset="-52"/>
              </a:rPr>
              <a:t>доктурантура</a:t>
            </a:r>
            <a:r>
              <a:rPr lang="ru-RU" sz="2600" b="1" dirty="0">
                <a:solidFill>
                  <a:srgbClr val="00B0F0"/>
                </a:solidFill>
                <a:latin typeface="Times New Roman Tj" pitchFamily="18" charset="-52"/>
              </a:rPr>
              <a:t> аз </a:t>
            </a:r>
            <a:r>
              <a:rPr lang="ru-RU" sz="2600" b="1" dirty="0" err="1">
                <a:solidFill>
                  <a:srgbClr val="00B0F0"/>
                </a:solidFill>
                <a:latin typeface="Times New Roman Tj" pitchFamily="18" charset="-52"/>
              </a:rPr>
              <a:t>рўи</a:t>
            </a:r>
            <a:r>
              <a:rPr lang="ru-RU" sz="26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2600" b="1" dirty="0" err="1">
                <a:solidFill>
                  <a:srgbClr val="00B0F0"/>
                </a:solidFill>
                <a:latin typeface="Times New Roman Tj" pitchFamily="18" charset="-52"/>
              </a:rPr>
              <a:t>ихтисос</a:t>
            </a:r>
            <a:r>
              <a:rPr lang="ru-RU" sz="26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2600" b="1" dirty="0" err="1">
                <a:solidFill>
                  <a:srgbClr val="00B0F0"/>
                </a:solidFill>
                <a:latin typeface="Times New Roman Tj" pitchFamily="18" charset="-52"/>
              </a:rPr>
              <a:t>ва</a:t>
            </a:r>
            <a:r>
              <a:rPr lang="ru-RU" sz="2600" b="1" dirty="0">
                <a:solidFill>
                  <a:srgbClr val="00B0F0"/>
                </a:solidFill>
                <a:latin typeface="Times New Roman Tj" pitchFamily="18" charset="-52"/>
              </a:rPr>
              <a:t> докторантура аз </a:t>
            </a:r>
            <a:r>
              <a:rPr lang="ru-RU" sz="2600" b="1" dirty="0" err="1">
                <a:solidFill>
                  <a:srgbClr val="00B0F0"/>
                </a:solidFill>
                <a:latin typeface="Times New Roman Tj" pitchFamily="18" charset="-52"/>
              </a:rPr>
              <a:t>рўи</a:t>
            </a:r>
            <a:r>
              <a:rPr lang="ru-RU" sz="26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2600" b="1" dirty="0" err="1">
                <a:solidFill>
                  <a:srgbClr val="00B0F0"/>
                </a:solidFill>
                <a:latin typeface="Times New Roman Tj" pitchFamily="18" charset="-52"/>
              </a:rPr>
              <a:t>ихтисос</a:t>
            </a:r>
            <a:r>
              <a:rPr lang="ru-RU" sz="26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2600" b="1" dirty="0" err="1" smtClean="0">
                <a:solidFill>
                  <a:srgbClr val="00B0F0"/>
                </a:solidFill>
                <a:latin typeface="Times New Roman Tj" pitchFamily="18" charset="-52"/>
              </a:rPr>
              <a:t>ва</a:t>
            </a:r>
            <a:r>
              <a:rPr lang="ru-RU" sz="2600" b="1" dirty="0" smtClean="0">
                <a:solidFill>
                  <a:srgbClr val="00B0F0"/>
                </a:solidFill>
                <a:latin typeface="Times New Roman Tj" pitchFamily="18" charset="-52"/>
              </a:rPr>
              <a:t> докторантура</a:t>
            </a:r>
            <a:endParaRPr lang="ru-RU" sz="2600" b="1" dirty="0">
              <a:solidFill>
                <a:srgbClr val="00B0F0"/>
              </a:solidFill>
              <a:latin typeface="Times New Roman Tj" pitchFamily="18" charset="-52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14348" y="4643446"/>
            <a:ext cx="7358114" cy="1643074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4400" b="1" dirty="0" err="1">
                <a:solidFill>
                  <a:srgbClr val="00B0F0"/>
                </a:solidFill>
                <a:latin typeface="Times New Roman Tj" pitchFamily="18" charset="-52"/>
              </a:rPr>
              <a:t>Номгўи</a:t>
            </a:r>
            <a:r>
              <a:rPr lang="ru-RU" sz="44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4400" b="1" dirty="0" err="1">
                <a:solidFill>
                  <a:srgbClr val="00B0F0"/>
                </a:solidFill>
                <a:latin typeface="Times New Roman Tj" pitchFamily="18" charset="-52"/>
              </a:rPr>
              <a:t>мавзўъњои</a:t>
            </a:r>
            <a:r>
              <a:rPr lang="ru-RU" sz="44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endParaRPr lang="ru-RU" sz="4400" b="1" dirty="0" smtClean="0">
              <a:solidFill>
                <a:srgbClr val="00B0F0"/>
              </a:solidFill>
              <a:latin typeface="Times New Roman Tj" pitchFamily="18" charset="-52"/>
            </a:endParaRPr>
          </a:p>
          <a:p>
            <a:pPr algn="ctr"/>
            <a:r>
              <a:rPr lang="ru-RU" sz="4400" b="1" dirty="0" err="1" smtClean="0">
                <a:solidFill>
                  <a:srgbClr val="00B0F0"/>
                </a:solidFill>
                <a:latin typeface="Times New Roman Tj" pitchFamily="18" charset="-52"/>
              </a:rPr>
              <a:t>корњои</a:t>
            </a:r>
            <a:r>
              <a:rPr lang="ru-RU" sz="4400" b="1" dirty="0" smtClean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4400" b="1" dirty="0" err="1">
                <a:solidFill>
                  <a:srgbClr val="00B0F0"/>
                </a:solidFill>
                <a:latin typeface="Times New Roman Tj" pitchFamily="18" charset="-52"/>
              </a:rPr>
              <a:t>хатми</a:t>
            </a:r>
            <a:r>
              <a:rPr lang="ru-RU" sz="44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4400" b="1" dirty="0" err="1">
                <a:solidFill>
                  <a:srgbClr val="00B0F0"/>
                </a:solidFill>
                <a:latin typeface="Times New Roman Tj" pitchFamily="18" charset="-52"/>
              </a:rPr>
              <a:t>донишљўён</a:t>
            </a: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 Tj" pitchFamily="18" charset="-52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358114" cy="1643074"/>
          </a:xfr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ru-RU" b="1" dirty="0" err="1">
                <a:solidFill>
                  <a:srgbClr val="00B0F0"/>
                </a:solidFill>
                <a:latin typeface="Times New Roman Tj" pitchFamily="18" charset="-52"/>
              </a:rPr>
              <a:t>Њуљљатњои</a:t>
            </a:r>
            <a:r>
              <a:rPr lang="ru-RU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b="1" dirty="0" err="1">
                <a:solidFill>
                  <a:srgbClr val="00B0F0"/>
                </a:solidFill>
                <a:latin typeface="Times New Roman Tj" pitchFamily="18" charset="-52"/>
              </a:rPr>
              <a:t>мањфилињои</a:t>
            </a:r>
            <a:r>
              <a:rPr lang="ru-RU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b="1" dirty="0" smtClean="0">
                <a:solidFill>
                  <a:srgbClr val="00B0F0"/>
                </a:solidFill>
                <a:latin typeface="Times New Roman Tj" pitchFamily="18" charset="-52"/>
              </a:rPr>
              <a:t/>
            </a:r>
            <a:br>
              <a:rPr lang="ru-RU" b="1" dirty="0" smtClean="0">
                <a:solidFill>
                  <a:srgbClr val="00B0F0"/>
                </a:solidFill>
                <a:latin typeface="Times New Roman Tj" pitchFamily="18" charset="-52"/>
              </a:rPr>
            </a:br>
            <a:r>
              <a:rPr lang="ru-RU" b="1" dirty="0" err="1" smtClean="0">
                <a:solidFill>
                  <a:srgbClr val="00B0F0"/>
                </a:solidFill>
                <a:latin typeface="Times New Roman Tj" pitchFamily="18" charset="-52"/>
              </a:rPr>
              <a:t>илмии</a:t>
            </a:r>
            <a:r>
              <a:rPr lang="ru-RU" b="1" dirty="0" smtClean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b="1" dirty="0" err="1">
                <a:solidFill>
                  <a:srgbClr val="00B0F0"/>
                </a:solidFill>
                <a:latin typeface="Times New Roman Tj" pitchFamily="18" charset="-52"/>
              </a:rPr>
              <a:t>донишљўён</a:t>
            </a:r>
            <a:endParaRPr lang="ru-RU" b="1" dirty="0">
              <a:solidFill>
                <a:srgbClr val="00B0F0"/>
              </a:solidFill>
              <a:latin typeface="Times New Roman Tj" pitchFamily="18" charset="-52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14348" y="2357430"/>
            <a:ext cx="7358114" cy="1643074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ctr"/>
            <a:r>
              <a:rPr lang="ru-RU" sz="3600" b="1" dirty="0" err="1">
                <a:solidFill>
                  <a:srgbClr val="00B0F0"/>
                </a:solidFill>
                <a:latin typeface="Times New Roman Tj" pitchFamily="18" charset="-52"/>
              </a:rPr>
              <a:t>Њуљљатњо</a:t>
            </a:r>
            <a:r>
              <a:rPr lang="ru-RU" sz="36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600" b="1" dirty="0" err="1">
                <a:solidFill>
                  <a:srgbClr val="00B0F0"/>
                </a:solidFill>
                <a:latin typeface="Times New Roman Tj" pitchFamily="18" charset="-52"/>
              </a:rPr>
              <a:t>оид</a:t>
            </a:r>
            <a:r>
              <a:rPr lang="ru-RU" sz="3600" b="1" dirty="0">
                <a:solidFill>
                  <a:srgbClr val="00B0F0"/>
                </a:solidFill>
                <a:latin typeface="Times New Roman Tj" pitchFamily="18" charset="-52"/>
              </a:rPr>
              <a:t> ба </a:t>
            </a:r>
            <a:r>
              <a:rPr lang="ru-RU" sz="3600" b="1" dirty="0" err="1" smtClean="0">
                <a:solidFill>
                  <a:srgbClr val="00B0F0"/>
                </a:solidFill>
                <a:latin typeface="Times New Roman Tj" pitchFamily="18" charset="-52"/>
              </a:rPr>
              <a:t>таъминоти</a:t>
            </a:r>
            <a:endParaRPr lang="ru-RU" sz="3600" b="1" dirty="0" smtClean="0">
              <a:solidFill>
                <a:srgbClr val="00B0F0"/>
              </a:solidFill>
              <a:latin typeface="Times New Roman Tj" pitchFamily="18" charset="-52"/>
            </a:endParaRPr>
          </a:p>
          <a:p>
            <a:pPr lvl="0" algn="ctr"/>
            <a:r>
              <a:rPr lang="ru-RU" sz="3600" b="1" dirty="0" smtClean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600" b="1" dirty="0" err="1">
                <a:solidFill>
                  <a:srgbClr val="00B0F0"/>
                </a:solidFill>
                <a:latin typeface="Times New Roman Tj" pitchFamily="18" charset="-52"/>
              </a:rPr>
              <a:t>моддию</a:t>
            </a:r>
            <a:r>
              <a:rPr lang="ru-RU" sz="3600" b="1" dirty="0">
                <a:solidFill>
                  <a:srgbClr val="00B0F0"/>
                </a:solidFill>
                <a:latin typeface="Times New Roman Tj" pitchFamily="18" charset="-52"/>
              </a:rPr>
              <a:t> техники </a:t>
            </a:r>
            <a:r>
              <a:rPr lang="ru-RU" sz="3600" b="1" dirty="0" err="1">
                <a:solidFill>
                  <a:srgbClr val="00B0F0"/>
                </a:solidFill>
                <a:latin typeface="Times New Roman Tj" pitchFamily="18" charset="-52"/>
              </a:rPr>
              <a:t>љараёни</a:t>
            </a:r>
            <a:r>
              <a:rPr lang="ru-RU" sz="36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3600" b="1" dirty="0" err="1">
                <a:solidFill>
                  <a:srgbClr val="00B0F0"/>
                </a:solidFill>
                <a:latin typeface="Times New Roman Tj" pitchFamily="18" charset="-52"/>
              </a:rPr>
              <a:t>таълим</a:t>
            </a:r>
            <a:endParaRPr lang="ru-RU" sz="3600" b="1" dirty="0">
              <a:solidFill>
                <a:srgbClr val="00B0F0"/>
              </a:solidFill>
              <a:latin typeface="Times New Roman Tj" pitchFamily="18" charset="-52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14348" y="4643446"/>
            <a:ext cx="7358114" cy="1643074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4400" b="1" dirty="0" err="1">
                <a:solidFill>
                  <a:srgbClr val="00B0F0"/>
                </a:solidFill>
                <a:latin typeface="Times New Roman Tj" pitchFamily="18" charset="-52"/>
              </a:rPr>
              <a:t>Њуљљатњои</a:t>
            </a:r>
            <a:r>
              <a:rPr lang="ru-RU" sz="44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4400" b="1" dirty="0" err="1">
                <a:solidFill>
                  <a:srgbClr val="00B0F0"/>
                </a:solidFill>
                <a:latin typeface="Times New Roman Tj" pitchFamily="18" charset="-52"/>
              </a:rPr>
              <a:t>таљрибаомўзии</a:t>
            </a:r>
            <a:r>
              <a:rPr lang="ru-RU" sz="44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4400" b="1" dirty="0" err="1">
                <a:solidFill>
                  <a:srgbClr val="00B0F0"/>
                </a:solidFill>
                <a:latin typeface="Times New Roman Tj" pitchFamily="18" charset="-52"/>
              </a:rPr>
              <a:t>таълимї</a:t>
            </a:r>
            <a:r>
              <a:rPr lang="ru-RU" sz="44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4400" b="1" dirty="0" err="1">
                <a:solidFill>
                  <a:srgbClr val="00B0F0"/>
                </a:solidFill>
                <a:latin typeface="Times New Roman Tj" pitchFamily="18" charset="-52"/>
              </a:rPr>
              <a:t>ва</a:t>
            </a:r>
            <a:r>
              <a:rPr lang="ru-RU" sz="4400" b="1" dirty="0">
                <a:solidFill>
                  <a:srgbClr val="00B0F0"/>
                </a:solidFill>
                <a:latin typeface="Times New Roman Tj" pitchFamily="18" charset="-52"/>
              </a:rPr>
              <a:t> </a:t>
            </a:r>
            <a:r>
              <a:rPr lang="ru-RU" sz="4400" b="1" dirty="0" err="1">
                <a:solidFill>
                  <a:srgbClr val="00B0F0"/>
                </a:solidFill>
                <a:latin typeface="Times New Roman Tj" pitchFamily="18" charset="-52"/>
              </a:rPr>
              <a:t>истењсолї</a:t>
            </a: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 Tj" pitchFamily="18" charset="-52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212</Words>
  <Application>Microsoft Office PowerPoint</Application>
  <PresentationFormat>Экран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Дастур ва мактубњои  вазорату идорањо ва маќомоти иљроияи мањалии њокимияти давлатї </vt:lpstr>
      <vt:lpstr>  Фармоишњои ректор ва супоришњои муовинони он  </vt:lpstr>
      <vt:lpstr>  Наќшањои  кори кафедра  </vt:lpstr>
      <vt:lpstr>  Наќшањои таълимии аз тарафи вазорат тасдиќшуда  </vt:lpstr>
      <vt:lpstr>  Барномањои таълимї  ва силабусњо  </vt:lpstr>
      <vt:lpstr>  Билетњои тасдиќшудаи  имтињоноти давлатї аз фанњои тахасусї  </vt:lpstr>
      <vt:lpstr>Дастурњои  вазифавии кормандон</vt:lpstr>
      <vt:lpstr>Њуљљатњои такмили   ихтисоси омўзгорон ва  кормандони кафедра</vt:lpstr>
      <vt:lpstr>Њуљљатњои мањфилињои  илмии донишљўён</vt:lpstr>
      <vt:lpstr>Дафтари баќайд гирии иштироки омўзгорон ба дарсњои њамдигар</vt:lpstr>
      <vt:lpstr>Љадвали ќабули корњои мустаќилонаи донишљўй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Ќарорњо, фармонњо ва дастуру супоришњои Призденти Љумњурии Тољикистон, Њукумати Љумњурии Тољикистон, санадњои меъёрии њуќуќї</dc:title>
  <dc:creator>Admin</dc:creator>
  <cp:lastModifiedBy>Admin</cp:lastModifiedBy>
  <cp:revision>19</cp:revision>
  <dcterms:created xsi:type="dcterms:W3CDTF">2017-09-23T05:02:25Z</dcterms:created>
  <dcterms:modified xsi:type="dcterms:W3CDTF">2017-09-23T08:05:19Z</dcterms:modified>
</cp:coreProperties>
</file>