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97675" cy="9926638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2496" y="1842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65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21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08793" y="174396"/>
            <a:ext cx="6671519" cy="10295167"/>
            <a:chOff x="727052" y="176410"/>
            <a:chExt cx="6661994" cy="1029894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-4385488" y="5289510"/>
              <a:ext cx="10296518" cy="7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231264" y="5316493"/>
              <a:ext cx="10297305" cy="18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08016" y="10473779"/>
              <a:ext cx="6572296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30211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12114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6549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400290" y="9789349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10672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41628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/>
              <a:t>и</a:t>
            </a:r>
            <a:r>
              <a:rPr lang="ru-RU" sz="800" i="1" dirty="0" err="1" smtClean="0"/>
              <a:t>зм</a:t>
            </a:r>
            <a:r>
              <a:rPr lang="ru-RU" sz="800" dirty="0" smtClean="0"/>
              <a:t>.</a:t>
            </a:r>
            <a:r>
              <a:rPr lang="ru-RU" sz="900" dirty="0" smtClean="0"/>
              <a:t> </a:t>
            </a:r>
            <a:endParaRPr lang="ru-RU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1484296" y="942581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лист</a:t>
            </a:r>
            <a:endParaRPr lang="ru-RU" sz="8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808148" y="943057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№ док.</a:t>
            </a:r>
            <a:endParaRPr lang="ru-RU" sz="800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2693979" y="942104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дата</a:t>
            </a:r>
            <a:endParaRPr lang="ru-RU" sz="8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69955" y="943533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кол. </a:t>
            </a:r>
            <a:r>
              <a:rPr lang="ru-RU" sz="800" i="1" dirty="0" err="1" smtClean="0"/>
              <a:t>уч</a:t>
            </a:r>
            <a:r>
              <a:rPr lang="ru-RU" sz="800" i="1" dirty="0" smtClean="0"/>
              <a:t>.</a:t>
            </a:r>
            <a:endParaRPr lang="ru-RU" sz="8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2184388" y="942581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подпись</a:t>
            </a:r>
            <a:endParaRPr lang="ru-RU" sz="800" i="1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>
            <a:off x="2054212" y="9789347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1535096" y="9785346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811191" y="9794111"/>
            <a:ext cx="13668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7340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44962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5445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61948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9093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227647" y="10044939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5445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7823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8538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8458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9249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Стадия</a:t>
            </a:r>
            <a:endParaRPr lang="ru-RU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6242065" y="959726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Лист</a:t>
            </a:r>
            <a:endParaRPr lang="ru-RU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6799283" y="959249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Л</a:t>
            </a:r>
            <a:r>
              <a:rPr lang="ru-RU" sz="800" dirty="0" smtClean="0"/>
              <a:t>истов</a:t>
            </a:r>
            <a:endParaRPr lang="ru-RU" sz="8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6548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298953" y="9240071"/>
            <a:ext cx="23598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/>
              <a:t>ПП.17.</a:t>
            </a:r>
            <a:r>
              <a:rPr lang="en-US" sz="1400" i="1" dirty="0" smtClean="0"/>
              <a:t>1-450103-02</a:t>
            </a:r>
            <a:r>
              <a:rPr lang="ru-RU" sz="1400" i="1" dirty="0" smtClean="0"/>
              <a:t>.А.Д/О.СД</a:t>
            </a:r>
            <a:endParaRPr lang="ru-RU" sz="1400" i="1" dirty="0"/>
          </a:p>
        </p:txBody>
      </p:sp>
      <p:sp>
        <p:nvSpPr>
          <p:cNvPr id="37" name="Прямоугольник 1"/>
          <p:cNvSpPr>
            <a:spLocks noChangeArrowheads="1"/>
          </p:cNvSpPr>
          <p:nvPr/>
        </p:nvSpPr>
        <p:spPr bwMode="auto">
          <a:xfrm>
            <a:off x="3115611" y="9759629"/>
            <a:ext cx="2585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 dirty="0" err="1" smtClean="0"/>
              <a:t>Отчет</a:t>
            </a:r>
            <a:r>
              <a:rPr lang="uk-UA" sz="1600" dirty="0" smtClean="0"/>
              <a:t> по переддипломний </a:t>
            </a:r>
          </a:p>
          <a:p>
            <a:r>
              <a:rPr lang="uk-UA" sz="1600" dirty="0" smtClean="0"/>
              <a:t>практика </a:t>
            </a: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798491" y="9811575"/>
            <a:ext cx="576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ru-RU" altLang="ru-RU" sz="800" dirty="0"/>
              <a:t>Проверил</a:t>
            </a:r>
          </a:p>
        </p:txBody>
      </p:sp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798491" y="10168765"/>
            <a:ext cx="576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ru-RU" altLang="ru-RU" sz="800" dirty="0"/>
              <a:t>Н. контр</a:t>
            </a:r>
          </a:p>
        </p:txBody>
      </p:sp>
      <p:sp>
        <p:nvSpPr>
          <p:cNvPr id="42" name="Text Box 60"/>
          <p:cNvSpPr txBox="1">
            <a:spLocks noChangeArrowheads="1"/>
          </p:cNvSpPr>
          <p:nvPr/>
        </p:nvSpPr>
        <p:spPr bwMode="auto">
          <a:xfrm>
            <a:off x="869929" y="10311641"/>
            <a:ext cx="431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/>
              <a:t>Утв.</a:t>
            </a:r>
          </a:p>
        </p:txBody>
      </p:sp>
      <p:sp>
        <p:nvSpPr>
          <p:cNvPr id="43" name="Text Box 60"/>
          <p:cNvSpPr txBox="1">
            <a:spLocks noChangeArrowheads="1"/>
          </p:cNvSpPr>
          <p:nvPr/>
        </p:nvSpPr>
        <p:spPr bwMode="auto">
          <a:xfrm>
            <a:off x="798491" y="9597261"/>
            <a:ext cx="7858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 smtClean="0"/>
              <a:t>Выполнил</a:t>
            </a:r>
            <a:endParaRPr lang="ru-RU" altLang="ru-RU" sz="800" dirty="0"/>
          </a:p>
        </p:txBody>
      </p:sp>
      <p:sp>
        <p:nvSpPr>
          <p:cNvPr id="45" name="Text Box 87"/>
          <p:cNvSpPr txBox="1">
            <a:spLocks noChangeArrowheads="1"/>
          </p:cNvSpPr>
          <p:nvPr/>
        </p:nvSpPr>
        <p:spPr bwMode="auto">
          <a:xfrm>
            <a:off x="798491" y="9954451"/>
            <a:ext cx="7207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800" dirty="0" smtClean="0"/>
              <a:t>    Рецензент</a:t>
            </a:r>
            <a:endParaRPr lang="ru-RU" altLang="ru-RU" sz="8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656275" y="9954451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курс, гр.450103-02, Д/О  фак. «СС и СК»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60"/>
          <p:cNvSpPr txBox="1">
            <a:spLocks noChangeArrowheads="1"/>
          </p:cNvSpPr>
          <p:nvPr/>
        </p:nvSpPr>
        <p:spPr bwMode="auto">
          <a:xfrm>
            <a:off x="1425953" y="9592499"/>
            <a:ext cx="8882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en-US" altLang="ru-RU" sz="800" dirty="0" smtClean="0"/>
              <a:t>  </a:t>
            </a:r>
            <a:r>
              <a:rPr lang="ru-RU" alt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Бошаева</a:t>
            </a:r>
            <a:r>
              <a:rPr lang="ru-RU" altLang="ru-RU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1489834" y="9749357"/>
            <a:ext cx="9540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ru-RU" alt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Каламов А.К</a:t>
            </a: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1187" y="309102"/>
            <a:ext cx="6876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С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одержание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8491" y="881825"/>
            <a:ext cx="650085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1.Общие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ОАО “Точиктелеком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”-------------------------------------------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коммутация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ZXJ10---------------------------------------------------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Система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сигнализации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ОКС №7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ZXJ10-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--------------------------------------7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Структура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ZXJ10-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------------------------------------------------------------------8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обзор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блоков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-------------------------9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Абонентский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--------------------------------------------------------------------------9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.5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платам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абонентского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блока-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---------------------------------10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.6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обзор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вызовов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ZXJ-10-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непосредственной защиты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ПЭВМ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электромагнитного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перехвата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182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90</cp:revision>
  <cp:lastPrinted>2015-09-13T13:56:32Z</cp:lastPrinted>
  <dcterms:created xsi:type="dcterms:W3CDTF">2012-04-07T08:03:25Z</dcterms:created>
  <dcterms:modified xsi:type="dcterms:W3CDTF">2017-04-15T10:13:16Z</dcterms:modified>
</cp:coreProperties>
</file>