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97775" cy="10621963"/>
  <p:notesSz cx="6797675" cy="9926638"/>
  <p:defaultTextStyle>
    <a:defPPr>
      <a:defRPr lang="ru-RU"/>
    </a:defPPr>
    <a:lvl1pPr marL="0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3631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7262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70893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94525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18156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41787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65418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89049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346">
          <p15:clr>
            <a:srgbClr val="A4A3A4"/>
          </p15:clr>
        </p15:guide>
        <p15:guide id="2" pos="239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1" autoAdjust="0"/>
    <p:restoredTop sz="94714" autoAdjust="0"/>
  </p:normalViewPr>
  <p:slideViewPr>
    <p:cSldViewPr>
      <p:cViewPr>
        <p:scale>
          <a:sx n="100" d="100"/>
          <a:sy n="100" d="100"/>
        </p:scale>
        <p:origin x="-2496" y="1842"/>
      </p:cViewPr>
      <p:guideLst>
        <p:guide orient="horz" pos="3346"/>
        <p:guide pos="239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2858D9-2DE6-4EA3-99A5-0F0D8A480497}" type="datetimeFigureOut">
              <a:rPr lang="ru-RU" smtClean="0"/>
              <a:pPr/>
              <a:t>15.04.2017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068513" y="744538"/>
            <a:ext cx="266065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5B458A-CC25-4F38-A6AB-6A03132430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34658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3631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7262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70893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94525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18156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41787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65418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89049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B458A-CC25-4F38-A6AB-6A0313243000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50219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9833" y="3299697"/>
            <a:ext cx="6458109" cy="22768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9666" y="6019113"/>
            <a:ext cx="5318443" cy="271450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3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7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708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94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181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41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65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89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15.04.2017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15.04.2017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508391" y="425373"/>
            <a:ext cx="1709499" cy="906309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79893" y="425373"/>
            <a:ext cx="5001869" cy="906309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15.04.2017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15.04.2017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0173" y="6825595"/>
            <a:ext cx="6458109" cy="2109640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0173" y="4502044"/>
            <a:ext cx="6458109" cy="2323553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3631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726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7089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9452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1815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4178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65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890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15.04.2017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79889" y="2478461"/>
            <a:ext cx="3355684" cy="701000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862202" y="2478461"/>
            <a:ext cx="3355684" cy="701000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15.04.2017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9890" y="2377651"/>
            <a:ext cx="3357003" cy="990891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3631" indent="0">
              <a:buNone/>
              <a:defRPr sz="2300" b="1"/>
            </a:lvl2pPr>
            <a:lvl3pPr marL="1047262" indent="0">
              <a:buNone/>
              <a:defRPr sz="2100" b="1"/>
            </a:lvl3pPr>
            <a:lvl4pPr marL="1570893" indent="0">
              <a:buNone/>
              <a:defRPr sz="1800" b="1"/>
            </a:lvl4pPr>
            <a:lvl5pPr marL="2094525" indent="0">
              <a:buNone/>
              <a:defRPr sz="1800" b="1"/>
            </a:lvl5pPr>
            <a:lvl6pPr marL="2618156" indent="0">
              <a:buNone/>
              <a:defRPr sz="1800" b="1"/>
            </a:lvl6pPr>
            <a:lvl7pPr marL="3141787" indent="0">
              <a:buNone/>
              <a:defRPr sz="1800" b="1"/>
            </a:lvl7pPr>
            <a:lvl8pPr marL="3665418" indent="0">
              <a:buNone/>
              <a:defRPr sz="1800" b="1"/>
            </a:lvl8pPr>
            <a:lvl9pPr marL="4189049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79890" y="3368540"/>
            <a:ext cx="3357003" cy="611992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59565" y="2377651"/>
            <a:ext cx="3358322" cy="990891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3631" indent="0">
              <a:buNone/>
              <a:defRPr sz="2300" b="1"/>
            </a:lvl2pPr>
            <a:lvl3pPr marL="1047262" indent="0">
              <a:buNone/>
              <a:defRPr sz="2100" b="1"/>
            </a:lvl3pPr>
            <a:lvl4pPr marL="1570893" indent="0">
              <a:buNone/>
              <a:defRPr sz="1800" b="1"/>
            </a:lvl4pPr>
            <a:lvl5pPr marL="2094525" indent="0">
              <a:buNone/>
              <a:defRPr sz="1800" b="1"/>
            </a:lvl5pPr>
            <a:lvl6pPr marL="2618156" indent="0">
              <a:buNone/>
              <a:defRPr sz="1800" b="1"/>
            </a:lvl6pPr>
            <a:lvl7pPr marL="3141787" indent="0">
              <a:buNone/>
              <a:defRPr sz="1800" b="1"/>
            </a:lvl7pPr>
            <a:lvl8pPr marL="3665418" indent="0">
              <a:buNone/>
              <a:defRPr sz="1800" b="1"/>
            </a:lvl8pPr>
            <a:lvl9pPr marL="4189049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859565" y="3368540"/>
            <a:ext cx="3358322" cy="611992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15.04.2017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15.04.2017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15.04.2017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9889" y="422913"/>
            <a:ext cx="2499616" cy="1799832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70519" y="422912"/>
            <a:ext cx="4247368" cy="9065552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9889" y="2222744"/>
            <a:ext cx="2499616" cy="7265719"/>
          </a:xfrm>
        </p:spPr>
        <p:txBody>
          <a:bodyPr/>
          <a:lstStyle>
            <a:lvl1pPr marL="0" indent="0">
              <a:buNone/>
              <a:defRPr sz="1600"/>
            </a:lvl1pPr>
            <a:lvl2pPr marL="523631" indent="0">
              <a:buNone/>
              <a:defRPr sz="1400"/>
            </a:lvl2pPr>
            <a:lvl3pPr marL="1047262" indent="0">
              <a:buNone/>
              <a:defRPr sz="1100"/>
            </a:lvl3pPr>
            <a:lvl4pPr marL="1570893" indent="0">
              <a:buNone/>
              <a:defRPr sz="1000"/>
            </a:lvl4pPr>
            <a:lvl5pPr marL="2094525" indent="0">
              <a:buNone/>
              <a:defRPr sz="1000"/>
            </a:lvl5pPr>
            <a:lvl6pPr marL="2618156" indent="0">
              <a:buNone/>
              <a:defRPr sz="1000"/>
            </a:lvl6pPr>
            <a:lvl7pPr marL="3141787" indent="0">
              <a:buNone/>
              <a:defRPr sz="1000"/>
            </a:lvl7pPr>
            <a:lvl8pPr marL="3665418" indent="0">
              <a:buNone/>
              <a:defRPr sz="1000"/>
            </a:lvl8pPr>
            <a:lvl9pPr marL="418904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15.04.2017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9221" y="7435376"/>
            <a:ext cx="4558665" cy="877788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9221" y="949092"/>
            <a:ext cx="4558665" cy="6373178"/>
          </a:xfrm>
        </p:spPr>
        <p:txBody>
          <a:bodyPr/>
          <a:lstStyle>
            <a:lvl1pPr marL="0" indent="0">
              <a:buNone/>
              <a:defRPr sz="3700"/>
            </a:lvl1pPr>
            <a:lvl2pPr marL="523631" indent="0">
              <a:buNone/>
              <a:defRPr sz="3200"/>
            </a:lvl2pPr>
            <a:lvl3pPr marL="1047262" indent="0">
              <a:buNone/>
              <a:defRPr sz="2700"/>
            </a:lvl3pPr>
            <a:lvl4pPr marL="1570893" indent="0">
              <a:buNone/>
              <a:defRPr sz="2300"/>
            </a:lvl4pPr>
            <a:lvl5pPr marL="2094525" indent="0">
              <a:buNone/>
              <a:defRPr sz="2300"/>
            </a:lvl5pPr>
            <a:lvl6pPr marL="2618156" indent="0">
              <a:buNone/>
              <a:defRPr sz="2300"/>
            </a:lvl6pPr>
            <a:lvl7pPr marL="3141787" indent="0">
              <a:buNone/>
              <a:defRPr sz="2300"/>
            </a:lvl7pPr>
            <a:lvl8pPr marL="3665418" indent="0">
              <a:buNone/>
              <a:defRPr sz="2300"/>
            </a:lvl8pPr>
            <a:lvl9pPr marL="4189049" indent="0">
              <a:buNone/>
              <a:defRPr sz="23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9221" y="8313164"/>
            <a:ext cx="4558665" cy="1246604"/>
          </a:xfrm>
        </p:spPr>
        <p:txBody>
          <a:bodyPr/>
          <a:lstStyle>
            <a:lvl1pPr marL="0" indent="0">
              <a:buNone/>
              <a:defRPr sz="1600"/>
            </a:lvl1pPr>
            <a:lvl2pPr marL="523631" indent="0">
              <a:buNone/>
              <a:defRPr sz="1400"/>
            </a:lvl2pPr>
            <a:lvl3pPr marL="1047262" indent="0">
              <a:buNone/>
              <a:defRPr sz="1100"/>
            </a:lvl3pPr>
            <a:lvl4pPr marL="1570893" indent="0">
              <a:buNone/>
              <a:defRPr sz="1000"/>
            </a:lvl4pPr>
            <a:lvl5pPr marL="2094525" indent="0">
              <a:buNone/>
              <a:defRPr sz="1000"/>
            </a:lvl5pPr>
            <a:lvl6pPr marL="2618156" indent="0">
              <a:buNone/>
              <a:defRPr sz="1000"/>
            </a:lvl6pPr>
            <a:lvl7pPr marL="3141787" indent="0">
              <a:buNone/>
              <a:defRPr sz="1000"/>
            </a:lvl7pPr>
            <a:lvl8pPr marL="3665418" indent="0">
              <a:buNone/>
              <a:defRPr sz="1000"/>
            </a:lvl8pPr>
            <a:lvl9pPr marL="418904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15.04.2017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9889" y="425372"/>
            <a:ext cx="6837998" cy="1770328"/>
          </a:xfrm>
          <a:prstGeom prst="rect">
            <a:avLst/>
          </a:prstGeom>
        </p:spPr>
        <p:txBody>
          <a:bodyPr vert="horz" lIns="104726" tIns="52363" rIns="104726" bIns="52363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9889" y="2478461"/>
            <a:ext cx="6837998" cy="7010004"/>
          </a:xfrm>
          <a:prstGeom prst="rect">
            <a:avLst/>
          </a:prstGeom>
        </p:spPr>
        <p:txBody>
          <a:bodyPr vert="horz" lIns="104726" tIns="52363" rIns="104726" bIns="5236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9889" y="9844988"/>
            <a:ext cx="1772814" cy="565521"/>
          </a:xfrm>
          <a:prstGeom prst="rect">
            <a:avLst/>
          </a:prstGeom>
        </p:spPr>
        <p:txBody>
          <a:bodyPr vert="horz" lIns="104726" tIns="52363" rIns="104726" bIns="5236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E7723-7B79-4D63-897C-973CEC453BAE}" type="datetimeFigureOut">
              <a:rPr lang="ru-RU" smtClean="0"/>
              <a:pPr/>
              <a:t>15.04.2017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95907" y="9844988"/>
            <a:ext cx="2405962" cy="565521"/>
          </a:xfrm>
          <a:prstGeom prst="rect">
            <a:avLst/>
          </a:prstGeom>
        </p:spPr>
        <p:txBody>
          <a:bodyPr vert="horz" lIns="104726" tIns="52363" rIns="104726" bIns="5236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45072" y="9844988"/>
            <a:ext cx="1772814" cy="565521"/>
          </a:xfrm>
          <a:prstGeom prst="rect">
            <a:avLst/>
          </a:prstGeom>
        </p:spPr>
        <p:txBody>
          <a:bodyPr vert="horz" lIns="104726" tIns="52363" rIns="104726" bIns="5236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7262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2723" indent="-392723" algn="l" defTabSz="1047262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50901" indent="-327269" algn="l" defTabSz="1047262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9078" indent="-261816" algn="l" defTabSz="1047262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32709" indent="-261816" algn="l" defTabSz="1047262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56340" indent="-261816" algn="l" defTabSz="1047262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79971" indent="-261816" algn="l" defTabSz="104726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03603" indent="-261816" algn="l" defTabSz="104726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27234" indent="-261816" algn="l" defTabSz="104726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50865" indent="-261816" algn="l" defTabSz="104726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3631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7262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70893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94525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18156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41787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65418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89049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Группа 27"/>
          <p:cNvGrpSpPr/>
          <p:nvPr/>
        </p:nvGrpSpPr>
        <p:grpSpPr>
          <a:xfrm>
            <a:off x="708793" y="174396"/>
            <a:ext cx="6671519" cy="10295167"/>
            <a:chOff x="727052" y="176410"/>
            <a:chExt cx="6661994" cy="10298941"/>
          </a:xfrm>
        </p:grpSpPr>
        <p:cxnSp>
          <p:nvCxnSpPr>
            <p:cNvPr id="7" name="Прямая соединительная линия 6"/>
            <p:cNvCxnSpPr/>
            <p:nvPr/>
          </p:nvCxnSpPr>
          <p:spPr>
            <a:xfrm>
              <a:off x="731816" y="176410"/>
              <a:ext cx="6643734" cy="157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 rot="16200000" flipH="1">
              <a:off x="-4385488" y="5289510"/>
              <a:ext cx="10296518" cy="7143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16200000" flipH="1">
              <a:off x="2231264" y="5316493"/>
              <a:ext cx="10297305" cy="1825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>
              <a:off x="808016" y="10473779"/>
              <a:ext cx="6572296" cy="157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" name="Прямая соединительная линия 29"/>
          <p:cNvCxnSpPr/>
          <p:nvPr/>
        </p:nvCxnSpPr>
        <p:spPr>
          <a:xfrm>
            <a:off x="798491" y="10302116"/>
            <a:ext cx="22860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798491" y="10121141"/>
            <a:ext cx="22860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rot="5400000">
            <a:off x="906442" y="9365490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rot="5400000">
            <a:off x="2400290" y="9789349"/>
            <a:ext cx="1366847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808016" y="9106720"/>
            <a:ext cx="657229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774678" y="9416285"/>
            <a:ext cx="42862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i="1" dirty="0" err="1"/>
              <a:t>и</a:t>
            </a:r>
            <a:r>
              <a:rPr lang="ru-RU" sz="800" i="1" dirty="0" err="1" smtClean="0"/>
              <a:t>зм</a:t>
            </a:r>
            <a:r>
              <a:rPr lang="ru-RU" sz="800" dirty="0" smtClean="0"/>
              <a:t>.</a:t>
            </a:r>
            <a:r>
              <a:rPr lang="ru-RU" sz="900" dirty="0" smtClean="0"/>
              <a:t> </a:t>
            </a:r>
            <a:endParaRPr lang="ru-RU" sz="900" dirty="0"/>
          </a:p>
        </p:txBody>
      </p:sp>
      <p:sp>
        <p:nvSpPr>
          <p:cNvPr id="58" name="TextBox 57"/>
          <p:cNvSpPr txBox="1"/>
          <p:nvPr/>
        </p:nvSpPr>
        <p:spPr>
          <a:xfrm>
            <a:off x="1484296" y="9425810"/>
            <a:ext cx="45244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i="1" dirty="0" smtClean="0"/>
              <a:t>лист</a:t>
            </a:r>
            <a:endParaRPr lang="ru-RU" sz="800" i="1" dirty="0"/>
          </a:p>
        </p:txBody>
      </p:sp>
      <p:sp>
        <p:nvSpPr>
          <p:cNvPr id="59" name="TextBox 58"/>
          <p:cNvSpPr txBox="1"/>
          <p:nvPr/>
        </p:nvSpPr>
        <p:spPr>
          <a:xfrm>
            <a:off x="1808148" y="9430572"/>
            <a:ext cx="77153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i="1" dirty="0" smtClean="0"/>
              <a:t>№ док.</a:t>
            </a:r>
            <a:endParaRPr lang="ru-RU" sz="800" i="1" dirty="0"/>
          </a:p>
        </p:txBody>
      </p:sp>
      <p:sp>
        <p:nvSpPr>
          <p:cNvPr id="60" name="TextBox 59"/>
          <p:cNvSpPr txBox="1"/>
          <p:nvPr/>
        </p:nvSpPr>
        <p:spPr>
          <a:xfrm>
            <a:off x="2693979" y="9421047"/>
            <a:ext cx="7143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i="1" dirty="0" smtClean="0"/>
              <a:t>дата</a:t>
            </a:r>
            <a:endParaRPr lang="ru-RU" sz="800" i="1" dirty="0"/>
          </a:p>
        </p:txBody>
      </p:sp>
      <p:sp>
        <p:nvSpPr>
          <p:cNvPr id="61" name="TextBox 60"/>
          <p:cNvSpPr txBox="1"/>
          <p:nvPr/>
        </p:nvSpPr>
        <p:spPr>
          <a:xfrm>
            <a:off x="1069955" y="9435335"/>
            <a:ext cx="58102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i="1" dirty="0" smtClean="0"/>
              <a:t>кол. </a:t>
            </a:r>
            <a:r>
              <a:rPr lang="ru-RU" sz="800" i="1" dirty="0" err="1" smtClean="0"/>
              <a:t>уч</a:t>
            </a:r>
            <a:r>
              <a:rPr lang="ru-RU" sz="800" i="1" dirty="0" smtClean="0"/>
              <a:t>.</a:t>
            </a:r>
            <a:endParaRPr lang="ru-RU" sz="800" i="1" dirty="0"/>
          </a:p>
        </p:txBody>
      </p:sp>
      <p:sp>
        <p:nvSpPr>
          <p:cNvPr id="62" name="TextBox 61"/>
          <p:cNvSpPr txBox="1"/>
          <p:nvPr/>
        </p:nvSpPr>
        <p:spPr>
          <a:xfrm>
            <a:off x="2184388" y="9425810"/>
            <a:ext cx="85725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i="1" dirty="0" smtClean="0"/>
              <a:t>подпись</a:t>
            </a:r>
            <a:endParaRPr lang="ru-RU" sz="800" i="1" dirty="0"/>
          </a:p>
        </p:txBody>
      </p:sp>
      <p:cxnSp>
        <p:nvCxnSpPr>
          <p:cNvPr id="65" name="Прямая соединительная линия 64"/>
          <p:cNvCxnSpPr/>
          <p:nvPr/>
        </p:nvCxnSpPr>
        <p:spPr>
          <a:xfrm rot="5400000">
            <a:off x="2054212" y="9789347"/>
            <a:ext cx="1366847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rot="5400000">
            <a:off x="1535096" y="9785346"/>
            <a:ext cx="1366847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 rot="5400000">
            <a:off x="811191" y="9794111"/>
            <a:ext cx="1366847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>
            <a:off x="798491" y="9273409"/>
            <a:ext cx="22860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>
            <a:off x="798491" y="9449623"/>
            <a:ext cx="22860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>
            <a:off x="798491" y="9954451"/>
            <a:ext cx="22860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>
            <a:off x="798491" y="9619487"/>
            <a:ext cx="657229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>
            <a:off x="798491" y="9790937"/>
            <a:ext cx="22860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 rot="5400000">
            <a:off x="5227647" y="10044939"/>
            <a:ext cx="85725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/>
          <p:nvPr/>
        </p:nvCxnSpPr>
        <p:spPr>
          <a:xfrm>
            <a:off x="5656275" y="9954451"/>
            <a:ext cx="171451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/>
          <p:cNvCxnSpPr/>
          <p:nvPr/>
        </p:nvCxnSpPr>
        <p:spPr>
          <a:xfrm>
            <a:off x="5656275" y="9778237"/>
            <a:ext cx="171451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единительная линия 86"/>
          <p:cNvCxnSpPr/>
          <p:nvPr/>
        </p:nvCxnSpPr>
        <p:spPr>
          <a:xfrm rot="5400000">
            <a:off x="6525439" y="9785381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единительная линия 87"/>
          <p:cNvCxnSpPr/>
          <p:nvPr/>
        </p:nvCxnSpPr>
        <p:spPr>
          <a:xfrm rot="5400000">
            <a:off x="5997590" y="9784587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5727712" y="9592499"/>
            <a:ext cx="7143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/>
              <a:t>Стадия</a:t>
            </a:r>
            <a:endParaRPr lang="ru-RU" sz="800" dirty="0"/>
          </a:p>
        </p:txBody>
      </p:sp>
      <p:sp>
        <p:nvSpPr>
          <p:cNvPr id="90" name="TextBox 89"/>
          <p:cNvSpPr txBox="1"/>
          <p:nvPr/>
        </p:nvSpPr>
        <p:spPr>
          <a:xfrm>
            <a:off x="6242065" y="9597261"/>
            <a:ext cx="100013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/>
              <a:t>Лист</a:t>
            </a:r>
            <a:endParaRPr lang="ru-RU" sz="800" dirty="0"/>
          </a:p>
        </p:txBody>
      </p:sp>
      <p:sp>
        <p:nvSpPr>
          <p:cNvPr id="91" name="TextBox 90"/>
          <p:cNvSpPr txBox="1"/>
          <p:nvPr/>
        </p:nvSpPr>
        <p:spPr>
          <a:xfrm>
            <a:off x="6799283" y="9592498"/>
            <a:ext cx="50006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/>
              <a:t>Л</a:t>
            </a:r>
            <a:r>
              <a:rPr lang="ru-RU" sz="800" dirty="0" smtClean="0"/>
              <a:t>истов</a:t>
            </a:r>
            <a:endParaRPr lang="ru-RU" sz="800" dirty="0"/>
          </a:p>
        </p:txBody>
      </p:sp>
      <p:cxnSp>
        <p:nvCxnSpPr>
          <p:cNvPr id="39" name="Прямая соединительная линия 38"/>
          <p:cNvCxnSpPr/>
          <p:nvPr/>
        </p:nvCxnSpPr>
        <p:spPr>
          <a:xfrm rot="5400000">
            <a:off x="1620822" y="9365484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 Box 25"/>
          <p:cNvSpPr txBox="1">
            <a:spLocks noChangeArrowheads="1"/>
          </p:cNvSpPr>
          <p:nvPr/>
        </p:nvSpPr>
        <p:spPr bwMode="auto">
          <a:xfrm>
            <a:off x="4298953" y="9240071"/>
            <a:ext cx="235987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92188"/>
            <a:r>
              <a:rPr lang="ru-RU" sz="1400" i="1" dirty="0" smtClean="0"/>
              <a:t>ПП.17.</a:t>
            </a:r>
            <a:r>
              <a:rPr lang="en-US" sz="1400" i="1" dirty="0" smtClean="0"/>
              <a:t>1-450103-02</a:t>
            </a:r>
            <a:r>
              <a:rPr lang="ru-RU" sz="1400" i="1" dirty="0" smtClean="0"/>
              <a:t>.А.Д/О.СД</a:t>
            </a:r>
            <a:endParaRPr lang="ru-RU" sz="1400" i="1" dirty="0"/>
          </a:p>
        </p:txBody>
      </p:sp>
      <p:sp>
        <p:nvSpPr>
          <p:cNvPr id="37" name="Прямоугольник 1"/>
          <p:cNvSpPr>
            <a:spLocks noChangeArrowheads="1"/>
          </p:cNvSpPr>
          <p:nvPr/>
        </p:nvSpPr>
        <p:spPr bwMode="auto">
          <a:xfrm>
            <a:off x="3115611" y="9759629"/>
            <a:ext cx="258538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1600" dirty="0" err="1" smtClean="0"/>
              <a:t>Отчет</a:t>
            </a:r>
            <a:r>
              <a:rPr lang="uk-UA" sz="1600" dirty="0" smtClean="0"/>
              <a:t> по переддипломний </a:t>
            </a:r>
          </a:p>
          <a:p>
            <a:r>
              <a:rPr lang="uk-UA" sz="1600" dirty="0" smtClean="0"/>
              <a:t>практика </a:t>
            </a:r>
            <a:endParaRPr lang="ru-RU" altLang="ru-RU" sz="1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 Box 58"/>
          <p:cNvSpPr txBox="1">
            <a:spLocks noChangeArrowheads="1"/>
          </p:cNvSpPr>
          <p:nvPr/>
        </p:nvSpPr>
        <p:spPr bwMode="auto">
          <a:xfrm>
            <a:off x="798491" y="9811575"/>
            <a:ext cx="576263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defTabSz="992188">
              <a:spcBef>
                <a:spcPct val="50000"/>
              </a:spcBef>
            </a:pPr>
            <a:r>
              <a:rPr lang="ru-RU" altLang="ru-RU" sz="800" dirty="0"/>
              <a:t>Проверил</a:t>
            </a:r>
          </a:p>
        </p:txBody>
      </p:sp>
      <p:sp>
        <p:nvSpPr>
          <p:cNvPr id="40" name="Text Box 59"/>
          <p:cNvSpPr txBox="1">
            <a:spLocks noChangeArrowheads="1"/>
          </p:cNvSpPr>
          <p:nvPr/>
        </p:nvSpPr>
        <p:spPr bwMode="auto">
          <a:xfrm>
            <a:off x="798491" y="10168765"/>
            <a:ext cx="576263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defTabSz="992188">
              <a:spcBef>
                <a:spcPct val="50000"/>
              </a:spcBef>
            </a:pPr>
            <a:r>
              <a:rPr lang="ru-RU" altLang="ru-RU" sz="800" dirty="0"/>
              <a:t>Н. контр</a:t>
            </a:r>
          </a:p>
        </p:txBody>
      </p:sp>
      <p:sp>
        <p:nvSpPr>
          <p:cNvPr id="42" name="Text Box 60"/>
          <p:cNvSpPr txBox="1">
            <a:spLocks noChangeArrowheads="1"/>
          </p:cNvSpPr>
          <p:nvPr/>
        </p:nvSpPr>
        <p:spPr bwMode="auto">
          <a:xfrm>
            <a:off x="869929" y="10311641"/>
            <a:ext cx="4318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992188">
              <a:spcBef>
                <a:spcPct val="50000"/>
              </a:spcBef>
            </a:pPr>
            <a:r>
              <a:rPr lang="ru-RU" altLang="ru-RU" sz="800" dirty="0"/>
              <a:t>Утв.</a:t>
            </a:r>
          </a:p>
        </p:txBody>
      </p:sp>
      <p:sp>
        <p:nvSpPr>
          <p:cNvPr id="43" name="Text Box 60"/>
          <p:cNvSpPr txBox="1">
            <a:spLocks noChangeArrowheads="1"/>
          </p:cNvSpPr>
          <p:nvPr/>
        </p:nvSpPr>
        <p:spPr bwMode="auto">
          <a:xfrm>
            <a:off x="798491" y="9597261"/>
            <a:ext cx="78581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992188">
              <a:spcBef>
                <a:spcPct val="50000"/>
              </a:spcBef>
            </a:pPr>
            <a:r>
              <a:rPr lang="ru-RU" altLang="ru-RU" sz="800" dirty="0" smtClean="0"/>
              <a:t>Выполнил</a:t>
            </a:r>
            <a:endParaRPr lang="ru-RU" altLang="ru-RU" sz="800" dirty="0"/>
          </a:p>
        </p:txBody>
      </p:sp>
      <p:sp>
        <p:nvSpPr>
          <p:cNvPr id="45" name="Text Box 87"/>
          <p:cNvSpPr txBox="1">
            <a:spLocks noChangeArrowheads="1"/>
          </p:cNvSpPr>
          <p:nvPr/>
        </p:nvSpPr>
        <p:spPr bwMode="auto">
          <a:xfrm>
            <a:off x="798491" y="9954451"/>
            <a:ext cx="720725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992188">
              <a:spcBef>
                <a:spcPct val="50000"/>
              </a:spcBef>
            </a:pPr>
            <a:r>
              <a:rPr lang="ru-RU" altLang="ru-RU" sz="800" dirty="0" smtClean="0"/>
              <a:t>    Рецензент</a:t>
            </a:r>
            <a:endParaRPr lang="ru-RU" altLang="ru-RU" sz="800" dirty="0"/>
          </a:p>
        </p:txBody>
      </p:sp>
      <p:sp>
        <p:nvSpPr>
          <p:cNvPr id="48" name="Прямоугольник 47"/>
          <p:cNvSpPr/>
          <p:nvPr/>
        </p:nvSpPr>
        <p:spPr>
          <a:xfrm>
            <a:off x="5656275" y="9954451"/>
            <a:ext cx="17145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1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altLang="ru-RU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курс, гр.450103-02, Д/О  фак. «СС и СК»</a:t>
            </a:r>
            <a:endParaRPr lang="ru-RU" altLang="ru-RU" sz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Text Box 60"/>
          <p:cNvSpPr txBox="1">
            <a:spLocks noChangeArrowheads="1"/>
          </p:cNvSpPr>
          <p:nvPr/>
        </p:nvSpPr>
        <p:spPr bwMode="auto">
          <a:xfrm>
            <a:off x="1425953" y="9592499"/>
            <a:ext cx="888216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992188">
              <a:spcBef>
                <a:spcPct val="50000"/>
              </a:spcBef>
            </a:pPr>
            <a:r>
              <a:rPr lang="en-US" altLang="ru-RU" sz="800" dirty="0" smtClean="0"/>
              <a:t>  </a:t>
            </a:r>
            <a:r>
              <a:rPr lang="ru-RU" altLang="ru-RU" sz="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Бошаева</a:t>
            </a:r>
            <a:r>
              <a:rPr lang="ru-RU" altLang="ru-RU" sz="9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</a:t>
            </a:r>
            <a:endParaRPr lang="ru-RU" altLang="ru-RU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Text Box 60"/>
          <p:cNvSpPr txBox="1">
            <a:spLocks noChangeArrowheads="1"/>
          </p:cNvSpPr>
          <p:nvPr/>
        </p:nvSpPr>
        <p:spPr bwMode="auto">
          <a:xfrm>
            <a:off x="1489834" y="9749357"/>
            <a:ext cx="954055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992188">
              <a:spcBef>
                <a:spcPct val="50000"/>
              </a:spcBef>
            </a:pPr>
            <a:r>
              <a:rPr lang="ru-RU" altLang="ru-RU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Каламов А.К</a:t>
            </a:r>
            <a:endParaRPr lang="ru-RU" altLang="ru-RU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11187" y="309102"/>
            <a:ext cx="687613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С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одержание</a:t>
            </a:r>
            <a:r>
              <a:rPr lang="uk-U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uk-UA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98491" y="881825"/>
            <a:ext cx="6500858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uk-UA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---------------------------------------------------------------------------------------------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Глава </a:t>
            </a:r>
            <a:r>
              <a:rPr lang="uk-UA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1.Общие </a:t>
            </a:r>
            <a:r>
              <a:rPr lang="uk-UA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 ОАО “Точиктелеком</a:t>
            </a:r>
            <a:r>
              <a:rPr lang="uk-UA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”-------------------------------------------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uk-UA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uk-UA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1.1 </a:t>
            </a:r>
            <a:r>
              <a:rPr lang="uk-UA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Цифровая</a:t>
            </a:r>
            <a:r>
              <a:rPr lang="uk-UA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система  </a:t>
            </a:r>
            <a:r>
              <a:rPr lang="uk-UA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коммутация</a:t>
            </a:r>
            <a:r>
              <a:rPr lang="uk-UA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ZXJ10---------------------------------------------------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1.2 Система </a:t>
            </a:r>
            <a:r>
              <a:rPr lang="uk-UA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сигнализации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ОКС №7 </a:t>
            </a:r>
            <a:r>
              <a:rPr lang="uk-UA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ZXJ10-</a:t>
            </a:r>
            <a:r>
              <a:rPr lang="uk-UA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--------------------------------------7</a:t>
            </a:r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1.3 Структура </a:t>
            </a:r>
            <a:r>
              <a:rPr lang="uk-UA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ZXJ10-</a:t>
            </a:r>
            <a:r>
              <a:rPr lang="uk-UA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------------------------------------------------------------------8</a:t>
            </a:r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uk-UA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1.4 </a:t>
            </a:r>
            <a:r>
              <a:rPr lang="uk-UA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Краткий</a:t>
            </a:r>
            <a:r>
              <a:rPr lang="uk-UA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обзор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функциональных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блоков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uk-UA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отдельных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плат-</a:t>
            </a:r>
            <a:r>
              <a:rPr lang="uk-UA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-------------------------9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uk-UA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1.4</a:t>
            </a:r>
            <a:r>
              <a:rPr lang="uk-UA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.1 </a:t>
            </a:r>
            <a:r>
              <a:rPr lang="uk-UA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Абонентский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блок-</a:t>
            </a:r>
            <a:r>
              <a:rPr lang="uk-UA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--------------------------------------------------------------------------9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uk-UA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.5 </a:t>
            </a:r>
            <a:r>
              <a:rPr lang="uk-UA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 </a:t>
            </a:r>
            <a:r>
              <a:rPr lang="uk-UA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отдельным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платам </a:t>
            </a:r>
            <a:r>
              <a:rPr lang="uk-UA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абонентского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блока-</a:t>
            </a:r>
            <a:r>
              <a:rPr lang="uk-UA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---------------------------------10</a:t>
            </a:r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uk-UA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.6 </a:t>
            </a:r>
            <a:r>
              <a:rPr lang="uk-UA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Общий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обзор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процедуры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обслуживания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вызовов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ZXJ-10-</a:t>
            </a:r>
            <a:r>
              <a:rPr lang="uk-UA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--------------</a:t>
            </a:r>
            <a:r>
              <a:rPr lang="uk-UA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Глава 2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uk-UA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защиты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информации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uk-UA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--------------------------1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.1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Меры непосредственной защиты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ПЭВМ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-----------------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-----------------------------1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.2</a:t>
            </a:r>
            <a:r>
              <a:rPr lang="uk-UA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Идентификация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uk-UA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установление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личности</a:t>
            </a:r>
            <a:r>
              <a:rPr lang="uk-UA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--------------------------------------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------1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.3 </a:t>
            </a:r>
            <a:r>
              <a:rPr lang="uk-UA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Меры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защиты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против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электронного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uk-UA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электромагнитного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перехвата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-----------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uk-UA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Заключение-</a:t>
            </a:r>
            <a:r>
              <a:rPr lang="uk-UA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-------------------------------------------------------------------------------------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uk-UA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uk-UA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</a:t>
            </a:r>
            <a:r>
              <a:rPr lang="uk-UA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литературы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----------------------------------------------------------------------</a:t>
            </a:r>
            <a:r>
              <a:rPr lang="ru-RU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------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2453</TotalTime>
  <Words>182</Words>
  <Application>Microsoft Office PowerPoint</Application>
  <PresentationFormat>Произвольный</PresentationFormat>
  <Paragraphs>36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Admin</cp:lastModifiedBy>
  <cp:revision>90</cp:revision>
  <cp:lastPrinted>2015-09-13T13:56:32Z</cp:lastPrinted>
  <dcterms:created xsi:type="dcterms:W3CDTF">2012-04-07T08:03:25Z</dcterms:created>
  <dcterms:modified xsi:type="dcterms:W3CDTF">2017-04-15T10:13:16Z</dcterms:modified>
</cp:coreProperties>
</file>