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DD0F8-144F-4BA3-AAF0-D038DBFE3DA7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49816-07DF-40A3-A593-EC61C4A579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jazz-music-2-638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jazz-music-3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Admin\Мои документы\jazz-music-4-638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Admin\Мои документы\jazz-music-7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Admin\Мои документы\jazz-music-9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2019-04-18T16:50:04Z</dcterms:created>
  <dcterms:modified xsi:type="dcterms:W3CDTF">2019-04-18T16:57:49Z</dcterms:modified>
</cp:coreProperties>
</file>