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6A3B-FD11-49EA-8DD5-218029ADD61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C8E60-070E-4159-ADBD-B597B41BC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6A3B-FD11-49EA-8DD5-218029ADD61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C8E60-070E-4159-ADBD-B597B41BC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6A3B-FD11-49EA-8DD5-218029ADD61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C8E60-070E-4159-ADBD-B597B41BC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6A3B-FD11-49EA-8DD5-218029ADD61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C8E60-070E-4159-ADBD-B597B41BC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6A3B-FD11-49EA-8DD5-218029ADD61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C8E60-070E-4159-ADBD-B597B41BC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6A3B-FD11-49EA-8DD5-218029ADD61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C8E60-070E-4159-ADBD-B597B41BC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6A3B-FD11-49EA-8DD5-218029ADD61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C8E60-070E-4159-ADBD-B597B41BC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6A3B-FD11-49EA-8DD5-218029ADD61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C8E60-070E-4159-ADBD-B597B41BC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6A3B-FD11-49EA-8DD5-218029ADD61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C8E60-070E-4159-ADBD-B597B41BC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6A3B-FD11-49EA-8DD5-218029ADD61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C8E60-070E-4159-ADBD-B597B41BC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6A3B-FD11-49EA-8DD5-218029ADD61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C8E60-070E-4159-ADBD-B597B41BC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6A3B-FD11-49EA-8DD5-218029ADD61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C8E60-070E-4159-ADBD-B597B41BCB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A1%D0%BE%D0%B5%D0%B4%D0%B8%D0%BD%D0%B5%D0%BD%D0%B8%D0%B5_(%D0%B7%D0%BD%D0%B0%D1%87%D0%B5%D0%BD%D0%B8%D1%8F)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42844" y="214290"/>
            <a:ext cx="8858312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Модуль 2. Подключение к сети интернету через Интернет-провайдера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Лекция 1. Что такое интернет и как к ней подключиться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1.1 Что такое интернет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Ежедневно миллионы людей обмениваются данными через Интернет - но что же это такое? Интернет - это общемировой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компьютерных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сетей, обменивающихся друг с другом информацией в соответствии с общепринятыми стандартами. Пользователи, подключившиеся к Интернету по телефонной линии, оптоволоконному кабелю, беспроводной связи или через спутник, могут обмениваться данными в самых разнообразных формах.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Интернет - это сеть сетей, которая соединяет пользователей из разных стран мира. В данный момент в мире насчитывается более миллиарда пользователей Интернета.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До сих пор мы обсуждали сети, которыми управляет одно лицо или организация. Интернет представляет собой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конгломерат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сетей, который не принадлежит какому-либо человеку или группе. Тем не менее, существует несколько крупных международных организаций, помогающих управлять сетью Интернет и следящей за тем, чтобы все использовали одни и те же правила.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Конгломерат (лат. 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conglomeratus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— собранный, скученный, уплотнённый) —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2" tooltip="Соединение (значения)"/>
              </a:rPr>
              <a:t>соединение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чего-нибудь разнородного, беспорядочная смесь, ассорти.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42844" y="220855"/>
            <a:ext cx="8643998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Выделенные линии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Сервис, предоставляемый большинством телефонных компаний.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Обеспечивает высокоскоростной доступ к сети по выделенным линиям цифровой связи.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Самый обычный пример выделенной линии - Т1. Изначально рассчитан на обслуживание предприятий.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i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Спутниковая связь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Сервис, предоставляемый компаниями спутниковой связи.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Обеспечивает среднескоростной доступ к сети по линиям спутниковой связи.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Доступ по линиям спутниковой связи может быть быстрее, чем доступ, предоставляемый по телефонным линиям в некоторых сельских районах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42844" y="149417"/>
            <a:ext cx="8858312" cy="6324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1.5 Уровни обслуживания Интернет-провайдера</a:t>
            </a:r>
            <a:endParaRPr kumimoji="0" lang="en-US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Список услуг зависит от Интернет-провайдера и технологии подключения. Например, возможна проверка данных на наличие вирусов, закачка видео и хранение файлов. Тип и уровень доступного обслуживания определяется договором, заключенным с Интернет-провайдером. У большинства Интернет-провайдеров есть договоры двух уровней: домашний и коммерческий класс обслуживания.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Первый вариант обычно дешевле и объем услуг в нем меньше (например, меньшая скорость связи, объем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веб-страниц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количество почтовых ящиков).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Обслуживание коммерческого класса дороже, но при этом используемая скорость выше, предоставляется дополнительный объем пространства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веб-страниц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почтовые ящики. Кроме того, Интернет-провайдер и корпоративный заказчик заключают договор, в котором есть такие условия, как доступность сети и время отклика технической поддержки. Такие договоры называются соглашениями об уровне обслуживания (SLA).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158" y="142852"/>
            <a:ext cx="8501122" cy="4643470"/>
          </a:xfrm>
          <a:prstGeom prst="rect">
            <a:avLst/>
          </a:prstGeom>
        </p:spPr>
      </p:pic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42844" y="4786322"/>
            <a:ext cx="885831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передаче данные либо загружаются, либо скачиваются. Скачивание относится к информации, поступающей из Интернета на компьютер пользователя, загрузка - к обратному процессу. Если скорость скачивания отличается от скорости загрузки, связь называется асимметричной. Если скорость одинаковая в обоих случаях, она называется симметричной. Интернет-провайдеры предоставляют и симметричные, и асимметричные услуги.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42844" y="142852"/>
            <a:ext cx="8858312" cy="360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Асимметричная связь: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чаще всего используется для дома;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скорость скачивания выше скорости загрузки;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этот вариант подходит пользователям, которые скачивают намного больше, чем загружают;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большинству пользователей Интернета, особенно тем, которые работают 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веб-данными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где используется много графики или мультимедиа, нужно большая полоса пропускания при скачивании.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Симметричная связь: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чаще всего используется предприятиями и лицами, имеющими серверы в Интернете;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необходимости используется для загрузки в сеть большого количества графических,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мультимедийных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видеоданных;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этом варианте можно передавать большое количество данных в обоих направлениях, с одинаковой скоростью.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1538" y="3857628"/>
            <a:ext cx="7572428" cy="278608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42844" y="142852"/>
            <a:ext cx="8786874" cy="577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Лекция 2. Отправка информации через интернет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2.1 Важность интернет протокола (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IP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обмена данными в Интернете узлам необходимо программное обеспечение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Интернет-протокола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(IP). IP-протокол представляет собой одну из групп протоколов, которые совместно именуются TCP/IP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Transmission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Control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Protocol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Internet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Protocol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протокол управления передачей/ Интернет-протокол). Интернет-протокол (IP) передает данные в виде пакетов. Независимо от того, играете ли вы в видеоигру в Интернете, общаетесь с другом, отправляете электронную почту или ищете информацию, отправленные или полученные данные передаются в виде IP-пакетов.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каждом IP-пакете должен быть достоверный IP-адрес источника и адресата. Без достоверной информации об адресе отправленные пакеты не попадут к узлу назначения. К источнику возвращенные пакеты не вернутся.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IP определяет структуру IP-адресов источника и адресата. Протокол определяет метод использования этих адресов при маршрутизации пакетов от одного узла или сети в другой.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14282" y="85239"/>
            <a:ext cx="8786842" cy="7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 Интернет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протоколы, в том числе и IP, описаны в нумерованных стандартах, которые называются документами RFC.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158" y="928670"/>
            <a:ext cx="8572560" cy="3214710"/>
          </a:xfrm>
          <a:prstGeom prst="rect">
            <a:avLst/>
          </a:prstGeom>
        </p:spPr>
      </p:pic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14282" y="4214818"/>
            <a:ext cx="8643998" cy="2354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Запрос на комментарий (RFC) - серия документов (стандартов, инструкций, отчетов рабочих групп и т.д.), определяющих "устройство" и функционирование сети Интернет. Чем больше число, тем актуальнее запрос на комментарий. Запросы на комментарий отсылаются IETF и проходят процесс проверки. После проверки они проходят следующие стадии: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предложение (начальный уровень);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проект (начальное испытание);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стандарт (полностью утвержден).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14282" y="52094"/>
            <a:ext cx="8786874" cy="6694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начале IP-пакета стоит заголовок с IP-адресами источника и адресата. Кроме того, там находится контрольная информация с описанием пакета, предназначенная для сетевых устройств, например,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маршрутизаторов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Кроме того, она помогает контролировать поведение пакета в сети. Иногда IP-пакет называют </a:t>
            </a:r>
            <a:r>
              <a:rPr kumimoji="0" lang="ru-RU" sz="16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датаграмма</a:t>
            </a:r>
            <a:r>
              <a:rPr kumimoji="0" lang="ru-RU" sz="1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Интернете используются только уникальные IP-адреса. Существуют организации, которые контролируют распределение IP-адресов и не допускают дублирования. Интернет-провайдеры получают блоки IP-адресов от локального, национального или регионального Интернет-регистратора (RIR). Интернет-провайдеры распоряжаются этими адресами и предоставляют их конечным пользователям.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IP-конфигурацию домашних и корпоративных компьютеров определяют Интернет-провайдеры. Обычно это происходит автоматически, когда пользователь подключается к Интернет-провайдеру и получает доступ в Интернет.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Заголовок – Управляющая информация, следующая перед данными при их инкапсуляции для передачи по сети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Датаграмма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логический блок информации передаваемый по сетевому уровню передающей среды без предварительного установления виртуального канала.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Датаграмма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IP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лежат в основе обмена информацией в Интернете.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158" y="214291"/>
            <a:ext cx="8358246" cy="2143140"/>
          </a:xfrm>
          <a:prstGeom prst="rect">
            <a:avLst/>
          </a:prstGeom>
        </p:spPr>
      </p:pic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14282" y="2435433"/>
            <a:ext cx="871543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2.2 Обработка пакетов оборудованием Интернет-провайдера</a:t>
            </a:r>
            <a:endParaRPr kumimoji="0" lang="en-US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 отправкой через Интернет сообщения делятся на пакеты. Размер IP-пакетов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Ethernet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составляет от 64 до 1500 байт. В основном в них находятся пользовательские данные. Для загрузки одной песни объемом 1 МБ нужно более 600 пакетов по1500 байт. В каждом пакете должен быть IP-адрес источника и получателя.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пересылке пакета в Интернет Интернет-провайдер определяет, кому он адресован: локальной службе из сети Интернет-провайдера или удаленной службе из другой сети.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каждого Интернет-провайдера есть система контроля сети, которая называется центром управления сетью (NOC-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Network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Operations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Center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Обычно NOC контролирует поток трафика и работу служб, например, электронной почты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веб-хостинга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NOC может располагаться в одной из точек POP или в отдельном месте внутри сети Интернет-провайдера. Пакеты, предназначенные для локальных служб, обычно передаются NOC и не покидают сети Интернет-провайдера.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214290"/>
            <a:ext cx="8786874" cy="4572032"/>
          </a:xfrm>
          <a:prstGeom prst="rect">
            <a:avLst/>
          </a:prstGeom>
        </p:spPr>
      </p:pic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85720" y="5000636"/>
            <a:ext cx="864399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поиске оптимального пути через Интернет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маршрутизаторы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каждой точке POP Интернет-провайдера используют адрес получателя IP-пакета.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Маршрутизаторы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передают пакеты, которые вы отправляете в точку POP Интернет-провайдера, через сеть Интернет-провайдера, а затем через сети других провайдеров. Они переходят от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маршрутизатора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маршрутизатору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до места назначения.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158" y="571480"/>
            <a:ext cx="8572559" cy="550072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285728"/>
            <a:ext cx="8858312" cy="4849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1.2 Поставщики услуг интернета (Интернет-провайдеры, ИСП)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Любому человеку, предприятию или организации для подключения к Интернету нужен поставщик услуг (Интернет-провайдер, ИСП). Интернет-провайдер - это компания, обеспечивающая подключение и поддержку доступа в Интернет. Кроме того, она предоставляет дополнительные услуги, например, электронную почту 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веб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хостинг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Интернет-провайдер - важный элемент доступа в Интернет. Без узла и Интернет-провайдера подключиться к Интернету невозможно.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Интернет-провайдеры бывают небольшими и очень крупными, и обслуживают разные регионы. Некоторые Интернет-провайдеры предоставляют ограниченный набор услуг в небольшом географическом регионе, у других набор услуг гораздо шире, а область покрытия охватывает целые страны с миллионами клиентов. Кроме того, Интернет-провайдеры различаются по используемым технологиям подключения и скоростям.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142844" y="142852"/>
            <a:ext cx="8858312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2.3 Передача пакетов в интернет</a:t>
            </a:r>
            <a:endParaRPr kumimoji="0" lang="en-US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Существуют сетевые средства, проверяющие подключения к устройству назначения. Средство создания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ping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проверяет сквозное подключение между источником и адресатом. Оно определяет время прохождения тестовых пакетов от источника к адресату и определяет успешность передачи. Однако если пакет не достигает адресата или приходит с запозданием, невозможно определить, где возникла проблема.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же определить, через какие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маршрутизаторы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прошли пакеты, и обнаружить проблемный участок пути?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Средство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traceroute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(трассировка) отслеживает путь пакета от источника к адресату. Каждый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маршрутизатор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который проходят пакеты, считается участком.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traceroute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позволяет отобразить все участки пути и время прохождения каждого участка. При наличии проблем отображение времени и маршрута может помочь определить место, где пакет пропал или задержался. В среде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Windows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средство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traceroute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называется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tracert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Кроме того, существует много программ визуализации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traceroute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отображающих маршрут пакета в графической форме.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158" y="357166"/>
            <a:ext cx="8572560" cy="592935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8596" y="214290"/>
            <a:ext cx="8501121" cy="4786346"/>
          </a:xfrm>
          <a:prstGeom prst="rect">
            <a:avLst/>
          </a:prstGeom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42844" y="4908303"/>
            <a:ext cx="8858312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 – Интернет-сервис провайдер. Компания (например, местный оператор телефонной связи или кабельного ТВ), предоставляющая доступ в Интернет домашним пользователям.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Веб-хостинг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Сервис по созданию хостов WWW (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World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Wide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Web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— всемирная паутина) в Интернете с выделением определенного объема дискового пространства на сервере.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42844" y="117693"/>
            <a:ext cx="8858312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1.3 Связь Интернет-провайдера и Интернет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Отдельные компьютеры и локальные сети подключаются к Интернет-провайдеру в точке присутствия (POP). POP - это точка связи между сетью Интернет-провайдера и географическим регионом, который обслуживает POP.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В зависимости от размера Интернет-провайдера и площади покрытия POP бывает одна или несколько. На предприятии Интернет-провайдера данные перемещает между различными POP сеть высокоскоростных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маршрутизаторов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коммутаторов. POP связывает много каналов, обеспечивающие альтернативные маршруты передачи данных в том случае, если один канал будет недоступен или перегружен.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Для отправки информации за границы своей сети Интернет-провайдер связывается с другим провайдером. Интернет состоит из очень высокоскоростных каналов передачи данных, связывающих между собой точки присутствия Интернет-провайдера и провайдеров между собой. Эти связи являются частью очень большой и емкой сети, которая известна как магистральная сеть Интернет.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Подключаясь к Интернет-провайдеру в точке POP, пользователи получают доступ к услугам Интернет-провайдера и Интернет.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42844" y="40566"/>
            <a:ext cx="885831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Точка присутствия – точка, в которой системы телефонной компании стыкуются с основной распределительной сетью здания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РОР – протокол работы с почтовым ящиком. Протокол, используемый для получения сообщений электронной почты с сервера.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158" y="1643050"/>
            <a:ext cx="8501122" cy="492922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42844" y="285728"/>
            <a:ext cx="8858312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1.4 Варианты подключения к Интернет-провайдеру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Интернет-провайдеры предоставляют различные способы подключения к Интернету на выбор, в зависимости от местонахождения клиента и желаемой скорости.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Обычно в крупных городах больше Интернет-провайдеров и больше вариантов подключения, чем в сельской местности. Например, кабельный доступ в Интернет предоставляется только в некоторых столичных районах, где есть кабельное телевидение. В удаленных районах бывает только коммутируемый доступ или спутниковый доступ.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каждой технологии доступа в Интернет для подключения к Интернет-провайдеру используется сетевое устройство, например, модем. Некоторые устройства встраиваются в компьютер, некоторые предоставляются Интернет-провайдером.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Простейший вариант - это модем, непосредственно соединяющий компьютер и Интернет-провайдера. При этом, если к одному Интернет-провайдеру подключается несколько компьютеров, потребуются другие сетевые устройства. Это может быть коммутатор, подключающий к локальной сети несколько узлов, или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маршрутизатор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перемещающий пакеты из локальной сети в сеть Интернет-провайдера. В данном случае можно использовать домашнее сетевое устройство, например, интегрированный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маршрутизатор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выполняющий все эти функции и обеспечивающий беспроводную связь.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428596" y="65908"/>
            <a:ext cx="82867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Коммутируемый доступ – способ доступа в Интернет, при котором соединение с провайдером устанавливается по модему через телефонную сеть общего пользования.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720" y="928670"/>
            <a:ext cx="8572560" cy="528641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42844" y="214290"/>
            <a:ext cx="885831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выборе технологии доступа в Интернет нужно учитывать доступные варианты, стоимость, используемые устройства доступа, среду передачи и скорость.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Большинство описанных технологий используется на дому и в небольших компаниях. К выделенным линиям обычно подключаются предприятия и крупные организации, но эту технологию можно использовать для высокоскоростной связи в местах, где нет кабеля или DSL.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8596" y="2285992"/>
            <a:ext cx="8501122" cy="414340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42844" y="182871"/>
            <a:ext cx="8858312" cy="6324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Доступ по телефонной линии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Самый низкоскоростной и широко распространенный сервис.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Подключение к сети осуществляется с помощью модема по обычной коммутируемой телефонной линии связи.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Сотовый модем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Сервис, предоставляемый провайдерами сотовой связи.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Отличается относительно низкой скоростью подключения, но получает все большее распространение.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Цифровая абонентская линия (DSL)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Сервис, предоставляемый большинством телефонных компаний.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Обеспечивает высокоскоростной доступ к сети по обычным линиям телефонной связи.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Кабельный модем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Сервис, предоставляемый большинством телефонных компаний.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Обеспечивает высокоскоростной доступ к сети по кабельным линиям телевизионного вещания.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2037</Words>
  <Application>Microsoft Office PowerPoint</Application>
  <PresentationFormat>Экран (4:3)</PresentationFormat>
  <Paragraphs>93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14</cp:revision>
  <dcterms:created xsi:type="dcterms:W3CDTF">2017-03-14T06:06:39Z</dcterms:created>
  <dcterms:modified xsi:type="dcterms:W3CDTF">2017-03-14T08:09:19Z</dcterms:modified>
</cp:coreProperties>
</file>