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BVT" initials="A" lastIdx="2" clrIdx="0">
    <p:extLst>
      <p:ext uri="{19B8F6BF-5375-455C-9EA6-DF929625EA0E}">
        <p15:presenceInfo xmlns:p15="http://schemas.microsoft.com/office/powerpoint/2012/main" userId="AutoBV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7C77B-5DDB-4510-B1E3-38AA531B05A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D26B-D042-441D-9052-6595C2282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939800"/>
            <a:ext cx="11658600" cy="1778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Вахдати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миллии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точикон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вокеаи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нодири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таърихи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эхёи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миллат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900" y="3238500"/>
            <a:ext cx="10261599" cy="2665163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Факулта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dirty="0" smtClean="0"/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Итилооти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Комуникатсиони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Кафедра: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Шабакаи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Алока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Системахои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Комуникатсиони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Гурух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45-0103-02А.</a:t>
            </a: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Ичро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кард: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Исмонализода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Н.Б.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Кабул кард: Каламов А.К.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83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25" y="700310"/>
            <a:ext cx="8911687" cy="1280890"/>
          </a:xfrm>
        </p:spPr>
        <p:txBody>
          <a:bodyPr/>
          <a:lstStyle/>
          <a:p>
            <a:r>
              <a:rPr lang="ru-RU" dirty="0" err="1" smtClean="0"/>
              <a:t>Накшаи</a:t>
            </a:r>
            <a:r>
              <a:rPr lang="ru-RU" dirty="0" smtClean="0"/>
              <a:t> </a:t>
            </a:r>
            <a:r>
              <a:rPr lang="ru-RU" dirty="0" err="1" smtClean="0"/>
              <a:t>кор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550" y="198120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Мафхуми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сулху</a:t>
            </a:r>
            <a:r>
              <a:rPr lang="ru-RU" sz="2400" dirty="0" smtClean="0"/>
              <a:t> </a:t>
            </a:r>
            <a:r>
              <a:rPr lang="ru-RU" sz="2400" dirty="0" err="1" smtClean="0"/>
              <a:t>вахдат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Ба </a:t>
            </a:r>
            <a:r>
              <a:rPr lang="ru-RU" sz="2400" dirty="0" err="1" smtClean="0"/>
              <a:t>имзо</a:t>
            </a:r>
            <a:r>
              <a:rPr lang="ru-RU" sz="2400" dirty="0" smtClean="0"/>
              <a:t> </a:t>
            </a:r>
            <a:r>
              <a:rPr lang="ru-RU" sz="2400" dirty="0" err="1" smtClean="0"/>
              <a:t>расидани</a:t>
            </a:r>
            <a:r>
              <a:rPr lang="ru-RU" sz="2400" dirty="0" smtClean="0"/>
              <a:t> </a:t>
            </a:r>
            <a:r>
              <a:rPr lang="ru-RU" sz="2400" dirty="0" err="1" smtClean="0"/>
              <a:t>созишномаи</a:t>
            </a:r>
            <a:r>
              <a:rPr lang="ru-RU" sz="2400" dirty="0" smtClean="0"/>
              <a:t> </a:t>
            </a:r>
            <a:r>
              <a:rPr lang="ru-RU" sz="2400" dirty="0" err="1" smtClean="0"/>
              <a:t>истикрори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сулх</a:t>
            </a:r>
            <a:r>
              <a:rPr lang="ru-RU" sz="2400" dirty="0" smtClean="0"/>
              <a:t> </a:t>
            </a:r>
            <a:r>
              <a:rPr lang="ru-RU" sz="2400" dirty="0" err="1" smtClean="0"/>
              <a:t>ва</a:t>
            </a:r>
            <a:r>
              <a:rPr lang="ru-RU" sz="2400" dirty="0" smtClean="0"/>
              <a:t> </a:t>
            </a:r>
            <a:r>
              <a:rPr lang="ru-RU" sz="2400" dirty="0" err="1" smtClean="0"/>
              <a:t>ризоияти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милли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Суханони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Пешвои</a:t>
            </a:r>
            <a:r>
              <a:rPr lang="ru-RU" sz="2400" dirty="0" smtClean="0"/>
              <a:t> </a:t>
            </a:r>
            <a:r>
              <a:rPr lang="ru-RU" sz="2400" dirty="0" err="1" smtClean="0"/>
              <a:t>миллат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барои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осоиштагии</a:t>
            </a:r>
            <a:r>
              <a:rPr lang="ru-RU" sz="2400" dirty="0" smtClean="0"/>
              <a:t> </a:t>
            </a:r>
            <a:r>
              <a:rPr lang="ru-RU" sz="2400" dirty="0" err="1" smtClean="0"/>
              <a:t>миллат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Ахамияти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вахдати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милли</a:t>
            </a:r>
            <a:r>
              <a:rPr lang="ru-RU" sz="2400" dirty="0" smtClean="0"/>
              <a:t> дар </a:t>
            </a:r>
            <a:r>
              <a:rPr lang="ru-RU" sz="2400" dirty="0" err="1" smtClean="0"/>
              <a:t>хаёти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давлат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Рисолати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вахдати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милли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мароми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тамоми</a:t>
            </a:r>
            <a:r>
              <a:rPr lang="ru-RU" sz="2400" dirty="0" smtClean="0"/>
              <a:t> </a:t>
            </a:r>
            <a:r>
              <a:rPr lang="ru-RU" sz="2400" dirty="0" err="1" smtClean="0"/>
              <a:t>чомеа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Дастовардхои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давраи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сулху</a:t>
            </a:r>
            <a:r>
              <a:rPr lang="ru-RU" sz="2400" dirty="0" smtClean="0"/>
              <a:t> </a:t>
            </a:r>
            <a:r>
              <a:rPr lang="ru-RU" sz="2400" dirty="0" err="1" smtClean="0"/>
              <a:t>вахдати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милли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169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25" y="624110"/>
            <a:ext cx="5738275" cy="709390"/>
          </a:xfrm>
          <a:solidFill>
            <a:schemeClr val="bg2">
              <a:alpha val="5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Мафхуми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сулху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endParaRPr lang="ru-RU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2325" y="1930400"/>
            <a:ext cx="8915400" cy="3777622"/>
          </a:xfrm>
          <a:solidFill>
            <a:schemeClr val="bg2">
              <a:alpha val="5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иборахоеанд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хамеша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дилчаспу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дилнишин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лахни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бевосита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шунавандаро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кардан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месозанд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оштиву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фарзонагй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якдигарфахмй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толиби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осоиштагй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мардумро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тачассумгар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бошад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хам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омадан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 як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гиребон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бурун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овардан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хамдигарфахму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покзинату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миллатдуст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будан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бехтарин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неъмат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хаёти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орзуву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тахкими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начоти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рушди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нумуи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даврон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хастии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замину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умумибашарии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чонибдории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мамлакатхои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хамзамони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берунмарзй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мавкеу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макоми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миқёси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чахон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овозадор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менамояд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36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406" y="446310"/>
            <a:ext cx="8911687" cy="128089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имзо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расидани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созишномаи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истикрори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ризоияти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2095500"/>
            <a:ext cx="11188700" cy="40767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Имруз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иттифок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хамдилии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мавриди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омузиши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Созмони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Миллали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Муттахид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бисер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ташкилотхои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гардидаасг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Худшиносй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худогохии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гуё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пандест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гузаштаи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дуру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пешрафти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маънавиёти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кишвар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Танхо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рохи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якдигарфахмй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истиқлоли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кишварро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мухофизату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пойдор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ягонагии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мардумро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устувор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метавонем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Танхо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душворихо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монеахо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мешаванд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рузгори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мардум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бехбудй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меорад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кишвари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азизамон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шохрохи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пешрафту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тараккиёт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меорад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«Аз 18 -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сентябри соли 1995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максади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зудтар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анчом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расонидани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Созишномаи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умумй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баркарор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оштии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давраи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бетанаффуси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музокирот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ташкил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шавад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гуфтушунид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тарафайн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миёнравии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намояндаи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махсуси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Муншии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умумии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муайян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мешавад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икрор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оштии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бомуваффакият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фаъолияти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самарахои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хуб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июни соли 1997 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Москав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хузури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намояндагони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мамлакатхои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аз он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Русия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иштироки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фаъолонаи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Г.Мереем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намояндаи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махсуси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Муншии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умумии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СММ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хуччати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умумии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истикрори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оштии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имзо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расид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36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525" y="509810"/>
            <a:ext cx="8911687" cy="12808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Акидаи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мамлакат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Эмомалй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Рахмон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4700" y="2133600"/>
            <a:ext cx="5992812" cy="3136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70000" endPos="20000" dist="762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нихоле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сабзонда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бошад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медонад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дарахт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маротиба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хосил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медихад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нихоле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хамеша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меваи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ширин ба бор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меорад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меваи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ширину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сабзонидаамонро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чашидем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чомеаи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 он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бахравар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харгиз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намедихем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теша ба решай он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дарахте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Президентамон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ташбех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додаанд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имрузхо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мевахои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ширину бисере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оварда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истодааст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онхо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месозем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Муносибати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сиёсати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сохибистиклол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сохтмони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роххои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дохилию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берунй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хоричи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кишвар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баромадани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точиконро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миён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гузошт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2133600"/>
            <a:ext cx="5097986" cy="31369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70000" endPos="20000" dist="762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5425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225" y="1669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Ахамияти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хаёти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512" y="21717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Рохи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охани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Кургонтеппа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Кулоб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сохтмони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шохрохи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мамлакатхои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Осиё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 суй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уқёнуси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чахон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роххои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калонтарини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хушкигард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расонид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Ин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ахвол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боиси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эхёи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арзишхои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рохи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бузурги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Абрешим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Бохтару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Сугдро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калонтарин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давлатхои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чахон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мепайвандед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Хақиқатан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шукуфоии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зеро дар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амонй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дустй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хукмфармост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он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гул-гул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мешукуфад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иктисодиёташ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тадричан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меафзояд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хам аз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чихати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сиёсй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хам аз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чихати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фархангй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пеш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меравад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кушишхои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пайгиронаи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кишвар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Эмомалй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Рахмон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миллатипарешон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сарчамъ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мамлакат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обод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пеш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гул-гул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шукуфт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имруз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чехраи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фарзанди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нишоту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хурсандист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падидор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4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717" y="624110"/>
            <a:ext cx="9865895" cy="1280890"/>
          </a:xfrm>
        </p:spPr>
        <p:txBody>
          <a:bodyPr/>
          <a:lstStyle/>
          <a:p>
            <a:pPr algn="ctr"/>
            <a:r>
              <a:rPr lang="ru-RU" dirty="0" err="1"/>
              <a:t>Рисолати</a:t>
            </a:r>
            <a:r>
              <a:rPr lang="ru-RU" dirty="0"/>
              <a:t> </a:t>
            </a:r>
            <a:r>
              <a:rPr lang="ru-RU" dirty="0" err="1"/>
              <a:t>вахдати</a:t>
            </a:r>
            <a:r>
              <a:rPr lang="ru-RU" dirty="0"/>
              <a:t> </a:t>
            </a:r>
            <a:r>
              <a:rPr lang="ru-RU" dirty="0" err="1"/>
              <a:t>милли</a:t>
            </a:r>
            <a:r>
              <a:rPr lang="ru-RU" dirty="0"/>
              <a:t> </a:t>
            </a:r>
            <a:r>
              <a:rPr lang="ru-RU" dirty="0" err="1"/>
              <a:t>мароми</a:t>
            </a:r>
            <a:r>
              <a:rPr lang="ru-RU" dirty="0"/>
              <a:t> </a:t>
            </a:r>
            <a:r>
              <a:rPr lang="ru-RU" dirty="0" err="1"/>
              <a:t>тамоми</a:t>
            </a:r>
            <a:r>
              <a:rPr lang="ru-RU" dirty="0"/>
              <a:t> </a:t>
            </a:r>
            <a:r>
              <a:rPr lang="ru-RU" dirty="0" err="1"/>
              <a:t>чомеа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717" y="2157663"/>
            <a:ext cx="8915400" cy="45679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Рисолати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максаду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мароми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тамоми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чомеа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гардидааст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имрузхо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торафт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тавсиа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густариш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меёбад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тамоми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чабха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хаёти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зухур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намуда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амалан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тараккиёти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мусоидат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мекунад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Яке аз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бузургтарин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рамзхои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давраи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Истиклолияти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Шохро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мебошад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иншоот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тамоми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манотики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кишварро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пайваста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мамлакати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бунбасти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коммуникатсионй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месозад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[они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мутамаддин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мекушояд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эхёи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омилхои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зиёди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тахкимбахш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Амалияи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хаёти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чамъият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кайхост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самарахои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хеле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хуби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арзишманд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бор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овардааст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Мухимтар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пеш аз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ягонагии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кавлу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мамлакат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боиси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мустахкам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гардидааст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Рушди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сиёсати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иктисодию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ичтимой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фархангии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Сарвари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хукумати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Эмомалй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Рахмон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равшани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хаёт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татбик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гардидани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ормонхои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мардум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Дар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чумхурй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гузаронидани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ислохоти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иктисодй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равнаку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ривоч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ёфтани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муносибатхои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бозаргонй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хусусигардонии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моликият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дехконон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истифодаи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доимй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75 000 га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замин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ташкили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хочагихои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дехконй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ихтиёри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хочаги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вогузор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намудани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даромад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хосилоти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замин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тадбиркои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дигари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иктисодй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танхо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сатхи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хаёти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иктисодии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ахолии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дехоту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шахр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баланд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бардоштанд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балки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захматкашони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Точикистонро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атрофи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сарчамъ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оварданд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Захматхои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бедареги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фарзанди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фидокори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миллат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Эмомалй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Рахмонро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истикрори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ризоияти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пойдор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гардонидани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хамдилй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миннатпазири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кишвар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эхсос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намуда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унвони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кахрамони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Точикистон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арзандаву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шоиста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донист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274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137" y="359326"/>
            <a:ext cx="8911687" cy="11305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Дастовардхои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давраи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9424" y="1489911"/>
            <a:ext cx="8915400" cy="72991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давраи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сулху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вахдат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бисёр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дастовардхо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ноил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гардидем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махсусан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сохаи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иншоотхо,ки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Осиёи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Миёна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чахон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зеботаринхо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мебошанд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90" y="2457447"/>
            <a:ext cx="3883527" cy="1937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" y="2457447"/>
            <a:ext cx="3883527" cy="1937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66" y="2469331"/>
            <a:ext cx="3883527" cy="1937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" y="4539549"/>
            <a:ext cx="3883527" cy="1949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90" y="4539848"/>
            <a:ext cx="3883527" cy="194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66" y="4539549"/>
            <a:ext cx="3883527" cy="19491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4440" y="2035161"/>
            <a:ext cx="20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Касри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389" y="2035161"/>
            <a:ext cx="291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Китобхонаи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44792" y="203516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Рогун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389" y="6449019"/>
            <a:ext cx="238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Чойхонаи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Харбуза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0799" y="6452666"/>
            <a:ext cx="291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Беморхонаи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Истиклол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1227" y="64490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ТАЛКО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670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</TotalTime>
  <Words>916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Century Gothic</vt:lpstr>
      <vt:lpstr>Wingdings 3</vt:lpstr>
      <vt:lpstr>Легкий дым</vt:lpstr>
      <vt:lpstr> Вахдати миллии точикон-вокеаи нодири таърихи ва эхёи миллат</vt:lpstr>
      <vt:lpstr>Накшаи кор:</vt:lpstr>
      <vt:lpstr>Мафхуми сулху вахдат</vt:lpstr>
      <vt:lpstr>Ба имзо расидани созишномаи истикрори сулх ва ризоияти милли. </vt:lpstr>
      <vt:lpstr> Акидаи Президенти мамлакат Эмомалй Рахмон</vt:lpstr>
      <vt:lpstr>Ахамияти вахдати милли дар хаёти давлат. </vt:lpstr>
      <vt:lpstr>Рисолати вахдати милли мароми тамоми чомеа.</vt:lpstr>
      <vt:lpstr>Дастовардхои давраи сулху вахдати милли. 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Вахдати миллии точикон-вокеаи нодири таърихи ва эхёи миллат</dc:title>
  <dc:creator>AutoBVT</dc:creator>
  <cp:lastModifiedBy>AutoBVT</cp:lastModifiedBy>
  <cp:revision>32</cp:revision>
  <dcterms:created xsi:type="dcterms:W3CDTF">2018-11-02T05:15:53Z</dcterms:created>
  <dcterms:modified xsi:type="dcterms:W3CDTF">2018-11-11T12:26:18Z</dcterms:modified>
</cp:coreProperties>
</file>