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«Brainiest»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38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5. What is Piccadilly Circus?</a:t>
            </a:r>
          </a:p>
          <a:p>
            <a:pPr marL="0" indent="0">
              <a:buNone/>
            </a:pPr>
            <a:r>
              <a:rPr lang="en-US" sz="4800" dirty="0"/>
              <a:t>a) </a:t>
            </a:r>
            <a:r>
              <a:rPr lang="en-US" sz="4800" dirty="0" smtClean="0"/>
              <a:t>a </a:t>
            </a:r>
            <a:r>
              <a:rPr lang="en-US" sz="4800" dirty="0"/>
              <a:t>museum</a:t>
            </a:r>
          </a:p>
          <a:p>
            <a:pPr marL="0" indent="0">
              <a:buNone/>
            </a:pPr>
            <a:r>
              <a:rPr lang="en-US" sz="4800" dirty="0"/>
              <a:t>b) a street;</a:t>
            </a:r>
          </a:p>
          <a:p>
            <a:pPr marL="0" indent="0">
              <a:buNone/>
            </a:pPr>
            <a:r>
              <a:rPr lang="en-US" sz="4800" dirty="0"/>
              <a:t>c) a square;</a:t>
            </a:r>
          </a:p>
          <a:p>
            <a:pPr marL="0" indent="0">
              <a:buNone/>
            </a:pPr>
            <a:r>
              <a:rPr lang="en-US" sz="4800" dirty="0"/>
              <a:t>d) a church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85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c) a square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10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6. What is the Tower of London now?</a:t>
            </a:r>
          </a:p>
          <a:p>
            <a:pPr marL="0" indent="0">
              <a:buNone/>
            </a:pPr>
            <a:r>
              <a:rPr lang="en-US" sz="4800" dirty="0"/>
              <a:t>a) </a:t>
            </a:r>
            <a:r>
              <a:rPr lang="en-US" sz="4800" dirty="0" smtClean="0"/>
              <a:t>a </a:t>
            </a:r>
            <a:r>
              <a:rPr lang="en-US" sz="4800" dirty="0"/>
              <a:t>museum;</a:t>
            </a:r>
          </a:p>
          <a:p>
            <a:pPr marL="0" indent="0">
              <a:buNone/>
            </a:pPr>
            <a:r>
              <a:rPr lang="en-US" sz="4800" dirty="0"/>
              <a:t>b) a prison;</a:t>
            </a:r>
          </a:p>
          <a:p>
            <a:pPr marL="0" indent="0">
              <a:buNone/>
            </a:pPr>
            <a:r>
              <a:rPr lang="en-US" sz="4800" dirty="0"/>
              <a:t>c) a fortress;</a:t>
            </a:r>
          </a:p>
          <a:p>
            <a:pPr marL="0" indent="0">
              <a:buNone/>
            </a:pPr>
            <a:r>
              <a:rPr lang="en-US" sz="4800" dirty="0"/>
              <a:t>d) a church.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90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a) a museum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70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5382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7. What is the Queen’s name?</a:t>
            </a:r>
          </a:p>
          <a:p>
            <a:pPr marL="0" indent="0">
              <a:buNone/>
            </a:pPr>
            <a:r>
              <a:rPr lang="en-US" sz="5400" dirty="0"/>
              <a:t>a) Diana;</a:t>
            </a:r>
          </a:p>
          <a:p>
            <a:pPr marL="0" indent="0">
              <a:buNone/>
            </a:pPr>
            <a:r>
              <a:rPr lang="en-US" sz="5400" dirty="0"/>
              <a:t>b) Mary;</a:t>
            </a:r>
          </a:p>
          <a:p>
            <a:pPr marL="0" indent="0">
              <a:buNone/>
            </a:pPr>
            <a:r>
              <a:rPr lang="en-US" sz="5400" dirty="0"/>
              <a:t>c) Margaret;</a:t>
            </a:r>
          </a:p>
          <a:p>
            <a:pPr marL="0" indent="0">
              <a:buNone/>
            </a:pPr>
            <a:r>
              <a:rPr lang="en-US" sz="5400" dirty="0"/>
              <a:t>d) Elisabeth.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99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d) Elisabeth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8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/>
              <a:t>8. London stands on the river:</a:t>
            </a:r>
          </a:p>
          <a:p>
            <a:pPr marL="0" indent="0">
              <a:buNone/>
            </a:pPr>
            <a:r>
              <a:rPr lang="en-US" sz="5400" dirty="0"/>
              <a:t>a) Thames;</a:t>
            </a:r>
          </a:p>
          <a:p>
            <a:pPr marL="0" indent="0">
              <a:buNone/>
            </a:pPr>
            <a:r>
              <a:rPr lang="en-US" sz="5400" dirty="0"/>
              <a:t>b) Avon;</a:t>
            </a:r>
          </a:p>
          <a:p>
            <a:pPr marL="0" indent="0">
              <a:buNone/>
            </a:pPr>
            <a:r>
              <a:rPr lang="en-US" sz="5400" dirty="0"/>
              <a:t>c) Severn;</a:t>
            </a:r>
          </a:p>
          <a:p>
            <a:pPr marL="0" indent="0">
              <a:buNone/>
            </a:pPr>
            <a:r>
              <a:rPr lang="en-US" sz="5400" dirty="0"/>
              <a:t>d) Trent.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26916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a) Thames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2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/>
              <a:t>9. Great Britain is divided into:</a:t>
            </a:r>
          </a:p>
          <a:p>
            <a:pPr marL="0" indent="0">
              <a:buNone/>
            </a:pPr>
            <a:r>
              <a:rPr lang="en-US" sz="5400" dirty="0"/>
              <a:t>a) </a:t>
            </a:r>
            <a:r>
              <a:rPr lang="en-US" sz="5400" dirty="0" smtClean="0"/>
              <a:t>three </a:t>
            </a:r>
            <a:r>
              <a:rPr lang="en-US" sz="5400" dirty="0"/>
              <a:t>parts;</a:t>
            </a:r>
          </a:p>
          <a:p>
            <a:pPr marL="0" indent="0">
              <a:buNone/>
            </a:pPr>
            <a:r>
              <a:rPr lang="en-US" sz="5400" dirty="0"/>
              <a:t>b) four parts;</a:t>
            </a:r>
          </a:p>
          <a:p>
            <a:pPr marL="0" indent="0">
              <a:buNone/>
            </a:pPr>
            <a:r>
              <a:rPr lang="en-US" sz="5400" dirty="0"/>
              <a:t>c) two parts;</a:t>
            </a:r>
          </a:p>
          <a:p>
            <a:pPr marL="0" indent="0">
              <a:buNone/>
            </a:pPr>
            <a:r>
              <a:rPr lang="en-US" sz="5400" dirty="0"/>
              <a:t>d) five parts.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73387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a) three parts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7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1. What is the capital of England?</a:t>
            </a:r>
          </a:p>
          <a:p>
            <a:pPr marL="0" indent="0">
              <a:buNone/>
            </a:pPr>
            <a:r>
              <a:rPr lang="en-US" sz="4400" dirty="0"/>
              <a:t>a) London;</a:t>
            </a:r>
          </a:p>
          <a:p>
            <a:pPr marL="0" indent="0">
              <a:buNone/>
            </a:pPr>
            <a:r>
              <a:rPr lang="en-US" sz="4400" dirty="0"/>
              <a:t>b) Oxford;</a:t>
            </a:r>
          </a:p>
          <a:p>
            <a:pPr marL="0" indent="0">
              <a:buNone/>
            </a:pPr>
            <a:r>
              <a:rPr lang="en-US" sz="4400" dirty="0"/>
              <a:t>c) York;</a:t>
            </a:r>
          </a:p>
          <a:p>
            <a:pPr marL="0" indent="0">
              <a:buNone/>
            </a:pPr>
            <a:r>
              <a:rPr lang="en-US" sz="4400" dirty="0"/>
              <a:t>d) Glasgow.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113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5310336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/>
              <a:t>10. The UK is divided into:</a:t>
            </a:r>
          </a:p>
          <a:p>
            <a:pPr marL="0" indent="0">
              <a:buNone/>
            </a:pPr>
            <a:r>
              <a:rPr lang="en-US" sz="5400" dirty="0"/>
              <a:t>a) </a:t>
            </a:r>
            <a:r>
              <a:rPr lang="en-US" sz="5400" dirty="0" smtClean="0"/>
              <a:t>three </a:t>
            </a:r>
            <a:r>
              <a:rPr lang="en-US" sz="5400" dirty="0"/>
              <a:t>parts;</a:t>
            </a:r>
          </a:p>
          <a:p>
            <a:pPr marL="0" indent="0">
              <a:buNone/>
            </a:pPr>
            <a:r>
              <a:rPr lang="en-US" sz="5400" dirty="0"/>
              <a:t>b) four parts;</a:t>
            </a:r>
          </a:p>
          <a:p>
            <a:pPr marL="0" indent="0">
              <a:buNone/>
            </a:pPr>
            <a:r>
              <a:rPr lang="en-US" sz="5400" dirty="0"/>
              <a:t>c) two parts;</a:t>
            </a:r>
          </a:p>
          <a:p>
            <a:pPr marL="0" indent="0">
              <a:buNone/>
            </a:pPr>
            <a:r>
              <a:rPr lang="en-US" sz="5400" dirty="0"/>
              <a:t>d) five parts.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293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b) four parts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190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11. Where can you see ravens?</a:t>
            </a:r>
          </a:p>
          <a:p>
            <a:pPr marL="0" indent="0">
              <a:buNone/>
            </a:pPr>
            <a:r>
              <a:rPr lang="en-US" sz="4800" dirty="0"/>
              <a:t>a) St. James’ Park;</a:t>
            </a:r>
          </a:p>
          <a:p>
            <a:pPr marL="0" indent="0">
              <a:buNone/>
            </a:pPr>
            <a:r>
              <a:rPr lang="en-US" sz="4800" dirty="0"/>
              <a:t>b) Regent’s Park;</a:t>
            </a:r>
          </a:p>
          <a:p>
            <a:pPr marL="0" indent="0">
              <a:buNone/>
            </a:pPr>
            <a:r>
              <a:rPr lang="en-US" sz="4800" dirty="0"/>
              <a:t>c) Hyde Park;</a:t>
            </a:r>
          </a:p>
          <a:p>
            <a:pPr marL="0" indent="0">
              <a:buNone/>
            </a:pPr>
            <a:r>
              <a:rPr lang="en-US" sz="4800" dirty="0"/>
              <a:t>d) the Tower of London.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401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d) the Tower of London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6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/>
              <a:t>12. A tourist bus is</a:t>
            </a:r>
          </a:p>
          <a:p>
            <a:pPr marL="0" indent="0">
              <a:buNone/>
            </a:pPr>
            <a:r>
              <a:rPr lang="en-US" sz="5400" dirty="0"/>
              <a:t>a) </a:t>
            </a:r>
            <a:r>
              <a:rPr lang="en-US" sz="5400" dirty="0" smtClean="0"/>
              <a:t>a </a:t>
            </a:r>
            <a:r>
              <a:rPr lang="en-US" sz="5400" dirty="0"/>
              <a:t>train;</a:t>
            </a:r>
          </a:p>
          <a:p>
            <a:pPr marL="0" indent="0">
              <a:buNone/>
            </a:pPr>
            <a:r>
              <a:rPr lang="en-US" sz="5400" dirty="0"/>
              <a:t>b) a tram;</a:t>
            </a:r>
          </a:p>
          <a:p>
            <a:pPr marL="0" indent="0">
              <a:buNone/>
            </a:pPr>
            <a:r>
              <a:rPr lang="en-US" sz="5400" dirty="0"/>
              <a:t>c) a double-decker;</a:t>
            </a:r>
          </a:p>
          <a:p>
            <a:pPr marL="0" indent="0">
              <a:buNone/>
            </a:pPr>
            <a:r>
              <a:rPr lang="en-US" sz="5400" dirty="0"/>
              <a:t>d) a coach.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170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c) a double-decker</a:t>
            </a:r>
            <a:endParaRPr lang="ru-RU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98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8210872" cy="5310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13. The flag of the UK is known as:</a:t>
            </a:r>
          </a:p>
          <a:p>
            <a:pPr marL="0" indent="0">
              <a:buNone/>
            </a:pPr>
            <a:r>
              <a:rPr lang="en-US" sz="4800" dirty="0"/>
              <a:t>a) The Union John;</a:t>
            </a:r>
          </a:p>
          <a:p>
            <a:pPr marL="0" indent="0">
              <a:buNone/>
            </a:pPr>
            <a:r>
              <a:rPr lang="en-US" sz="4800" dirty="0"/>
              <a:t>b) the Union Ben;</a:t>
            </a:r>
          </a:p>
          <a:p>
            <a:pPr marL="0" indent="0">
              <a:buNone/>
            </a:pPr>
            <a:r>
              <a:rPr lang="en-US" sz="4800" dirty="0"/>
              <a:t>c) the Union Jack;</a:t>
            </a:r>
          </a:p>
          <a:p>
            <a:pPr marL="0" indent="0">
              <a:buNone/>
            </a:pPr>
            <a:r>
              <a:rPr lang="en-US" sz="4800" dirty="0"/>
              <a:t>d) the Union Sam.</a:t>
            </a:r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93348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c) the Union Jack</a:t>
            </a:r>
            <a:endParaRPr lang="ru-RU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79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14. What is the national emblem of Scotland?</a:t>
            </a:r>
          </a:p>
          <a:p>
            <a:pPr marL="0" indent="0">
              <a:buNone/>
            </a:pPr>
            <a:r>
              <a:rPr lang="en-US" sz="4400" dirty="0"/>
              <a:t>a) </a:t>
            </a:r>
            <a:r>
              <a:rPr lang="en-US" sz="4400" dirty="0" smtClean="0"/>
              <a:t>the </a:t>
            </a:r>
            <a:r>
              <a:rPr lang="en-US" sz="4400" dirty="0"/>
              <a:t>red rose;</a:t>
            </a:r>
          </a:p>
          <a:p>
            <a:pPr marL="0" indent="0">
              <a:buNone/>
            </a:pPr>
            <a:r>
              <a:rPr lang="en-US" sz="4400" dirty="0"/>
              <a:t>b) the thistle;</a:t>
            </a:r>
          </a:p>
          <a:p>
            <a:pPr marL="0" indent="0">
              <a:buNone/>
            </a:pPr>
            <a:r>
              <a:rPr lang="en-US" sz="4400" dirty="0"/>
              <a:t>c) the daffodil;</a:t>
            </a:r>
          </a:p>
          <a:p>
            <a:pPr marL="0" indent="0">
              <a:buNone/>
            </a:pPr>
            <a:r>
              <a:rPr lang="en-US" sz="4400" dirty="0"/>
              <a:t>d) the shamrock.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148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b) the thistle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7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a) London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04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15. What is the national emblem of Wales?</a:t>
            </a:r>
          </a:p>
          <a:p>
            <a:pPr marL="0" indent="0">
              <a:buNone/>
            </a:pPr>
            <a:r>
              <a:rPr lang="en-US" sz="4400" dirty="0"/>
              <a:t>a) </a:t>
            </a:r>
            <a:r>
              <a:rPr lang="en-US" sz="4400" dirty="0" smtClean="0"/>
              <a:t>the </a:t>
            </a:r>
            <a:r>
              <a:rPr lang="en-US" sz="4400" dirty="0"/>
              <a:t>red rose;</a:t>
            </a:r>
          </a:p>
          <a:p>
            <a:pPr marL="0" indent="0">
              <a:buNone/>
            </a:pPr>
            <a:r>
              <a:rPr lang="en-US" sz="4400" dirty="0"/>
              <a:t>b) the thistle;</a:t>
            </a:r>
          </a:p>
          <a:p>
            <a:pPr marL="0" indent="0">
              <a:buNone/>
            </a:pPr>
            <a:r>
              <a:rPr lang="en-US" sz="4400" dirty="0"/>
              <a:t>c) the daffodil;</a:t>
            </a:r>
          </a:p>
          <a:p>
            <a:pPr marL="0" indent="0">
              <a:buNone/>
            </a:pPr>
            <a:r>
              <a:rPr lang="en-US" sz="4400" dirty="0"/>
              <a:t>d) the shamrock.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370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c) the daffodil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2. What is the official language in the UK?</a:t>
            </a:r>
          </a:p>
          <a:p>
            <a:pPr marL="0" indent="0">
              <a:buNone/>
            </a:pPr>
            <a:r>
              <a:rPr lang="en-US" sz="4000" dirty="0"/>
              <a:t>a) Spanish;</a:t>
            </a:r>
          </a:p>
          <a:p>
            <a:pPr marL="0" indent="0">
              <a:buNone/>
            </a:pPr>
            <a:r>
              <a:rPr lang="en-US" sz="4000" dirty="0"/>
              <a:t>b) English;</a:t>
            </a:r>
          </a:p>
          <a:p>
            <a:pPr marL="0" indent="0">
              <a:buNone/>
            </a:pPr>
            <a:r>
              <a:rPr lang="en-US" sz="4000" dirty="0"/>
              <a:t>c) French;</a:t>
            </a:r>
          </a:p>
          <a:p>
            <a:pPr marL="0" indent="0">
              <a:buNone/>
            </a:pPr>
            <a:r>
              <a:rPr lang="en-US" sz="4000" dirty="0"/>
              <a:t>d) Italian.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26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b) English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0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3. Big Ben is:</a:t>
            </a:r>
          </a:p>
          <a:p>
            <a:pPr marL="0" indent="0">
              <a:buNone/>
            </a:pPr>
            <a:r>
              <a:rPr lang="en-US" sz="4800" dirty="0"/>
              <a:t>a) </a:t>
            </a:r>
            <a:r>
              <a:rPr lang="en-US" sz="4800" dirty="0" smtClean="0"/>
              <a:t>a </a:t>
            </a:r>
            <a:r>
              <a:rPr lang="en-US" sz="4800" dirty="0"/>
              <a:t>city;</a:t>
            </a:r>
          </a:p>
          <a:p>
            <a:pPr marL="0" indent="0">
              <a:buNone/>
            </a:pPr>
            <a:r>
              <a:rPr lang="en-US" sz="4800" dirty="0"/>
              <a:t>b) a </a:t>
            </a:r>
            <a:r>
              <a:rPr lang="en-US" sz="4800" dirty="0" smtClean="0"/>
              <a:t>clock</a:t>
            </a:r>
            <a:r>
              <a:rPr lang="ru-RU" sz="4800" dirty="0" smtClean="0"/>
              <a:t> </a:t>
            </a:r>
            <a:r>
              <a:rPr lang="en-US" sz="4800" dirty="0" smtClean="0"/>
              <a:t>tower;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c) a river;</a:t>
            </a:r>
          </a:p>
          <a:p>
            <a:pPr marL="0" indent="0">
              <a:buNone/>
            </a:pPr>
            <a:r>
              <a:rPr lang="en-US" sz="4800" dirty="0"/>
              <a:t>d) a museum.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51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a clock tower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05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4. St. Paul’ Cathedral is:</a:t>
            </a:r>
          </a:p>
          <a:p>
            <a:pPr marL="0" indent="0">
              <a:buNone/>
            </a:pPr>
            <a:r>
              <a:rPr lang="en-US" sz="4800" dirty="0"/>
              <a:t>a) </a:t>
            </a:r>
            <a:r>
              <a:rPr lang="en-US" sz="4800" dirty="0" smtClean="0"/>
              <a:t>a </a:t>
            </a:r>
            <a:r>
              <a:rPr lang="en-US" sz="4800" dirty="0"/>
              <a:t>church;</a:t>
            </a:r>
          </a:p>
          <a:p>
            <a:pPr marL="0" indent="0">
              <a:buNone/>
            </a:pPr>
            <a:r>
              <a:rPr lang="en-US" sz="4800" dirty="0"/>
              <a:t>b) a museum;</a:t>
            </a:r>
          </a:p>
          <a:p>
            <a:pPr marL="0" indent="0">
              <a:buNone/>
            </a:pPr>
            <a:r>
              <a:rPr lang="en-US" sz="4800" dirty="0"/>
              <a:t>c) a monument;</a:t>
            </a:r>
          </a:p>
          <a:p>
            <a:pPr marL="0" indent="0">
              <a:buNone/>
            </a:pPr>
            <a:r>
              <a:rPr lang="en-US" sz="4800" dirty="0"/>
              <a:t>d) a tower.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3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a) a church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445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44</TotalTime>
  <Words>486</Words>
  <Application>Microsoft Office PowerPoint</Application>
  <PresentationFormat>Экран (4:3)</PresentationFormat>
  <Paragraphs>91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Default Theme</vt:lpstr>
      <vt:lpstr>«Brainiest»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«Brainiest»</dc:title>
  <dc:creator>Home</dc:creator>
  <cp:lastModifiedBy>Home</cp:lastModifiedBy>
  <cp:revision>6</cp:revision>
  <dcterms:created xsi:type="dcterms:W3CDTF">2016-02-23T15:58:06Z</dcterms:created>
  <dcterms:modified xsi:type="dcterms:W3CDTF">2016-04-27T17:58:31Z</dcterms:modified>
</cp:coreProperties>
</file>