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2" r:id="rId17"/>
    <p:sldId id="273" r:id="rId18"/>
    <p:sldId id="271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D26B-DFC2-4248-8ED0-AD3E108CBDD7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C003-38E8-486A-9BFD-47E55D87241C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AA3-934B-41DB-B3B1-806F4BE5CC37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F932-D99A-4087-BFB1-EA42FAFC8D2C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6367-2F2B-4F6E-ACF4-15FA13738E10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3C92-45F4-4C30-810D-4886C1BA6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498D-21C7-408B-8EF5-5B55DEF0BFD5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246E-8FD1-42FF-94A4-E4133095C37A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39D4-B818-4372-B1EE-7CB6D5BBC74A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E438-4D0D-4834-B658-A90420491D98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ADFA-7142-4015-85E6-1712F15FA709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1E0-D653-4D78-A48F-41D80498BC7E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B3AFFF1-9C47-49F0-AE12-AF188F3F4E82}" type="datetime1">
              <a:rPr lang="en-US" smtClean="0"/>
              <a:pPr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29" r:id="rId1"/>
    <p:sldLayoutId id="2147484730" r:id="rId2"/>
    <p:sldLayoutId id="2147484731" r:id="rId3"/>
    <p:sldLayoutId id="2147484732" r:id="rId4"/>
    <p:sldLayoutId id="2147484733" r:id="rId5"/>
    <p:sldLayoutId id="2147484734" r:id="rId6"/>
    <p:sldLayoutId id="2147484735" r:id="rId7"/>
    <p:sldLayoutId id="2147484736" r:id="rId8"/>
    <p:sldLayoutId id="2147484737" r:id="rId9"/>
    <p:sldLayoutId id="2147484738" r:id="rId10"/>
    <p:sldLayoutId id="214748473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«Brainiest»</a:t>
            </a:r>
            <a:endParaRPr lang="ru-RU" sz="9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387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76672"/>
            <a:ext cx="7924800" cy="5238328"/>
          </a:xfrm>
        </p:spPr>
        <p:txBody>
          <a:bodyPr/>
          <a:lstStyle/>
          <a:p>
            <a:pPr marL="0" indent="0">
              <a:buNone/>
            </a:pPr>
            <a:r>
              <a:rPr lang="en-US" sz="4800" dirty="0"/>
              <a:t>5. What is Piccadilly Circus?</a:t>
            </a:r>
          </a:p>
          <a:p>
            <a:pPr marL="0" indent="0">
              <a:buNone/>
            </a:pPr>
            <a:r>
              <a:rPr lang="en-US" sz="4800" dirty="0"/>
              <a:t>a) </a:t>
            </a:r>
            <a:r>
              <a:rPr lang="en-US" sz="4800" dirty="0" smtClean="0"/>
              <a:t>a </a:t>
            </a:r>
            <a:r>
              <a:rPr lang="en-US" sz="4800" dirty="0"/>
              <a:t>museum</a:t>
            </a:r>
          </a:p>
          <a:p>
            <a:pPr marL="0" indent="0">
              <a:buNone/>
            </a:pPr>
            <a:r>
              <a:rPr lang="en-US" sz="4800" dirty="0"/>
              <a:t>b) a street;</a:t>
            </a:r>
          </a:p>
          <a:p>
            <a:pPr marL="0" indent="0">
              <a:buNone/>
            </a:pPr>
            <a:r>
              <a:rPr lang="en-US" sz="4800" dirty="0"/>
              <a:t>c) a square;</a:t>
            </a:r>
          </a:p>
          <a:p>
            <a:pPr marL="0" indent="0">
              <a:buNone/>
            </a:pPr>
            <a:r>
              <a:rPr lang="en-US" sz="4800" dirty="0"/>
              <a:t>d) a church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857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c) a square</a:t>
            </a:r>
            <a:endParaRPr lang="ru-RU" sz="9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410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76672"/>
            <a:ext cx="7924800" cy="52383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/>
              <a:t>6. What is the Tower of London now?</a:t>
            </a:r>
          </a:p>
          <a:p>
            <a:pPr marL="0" indent="0">
              <a:buNone/>
            </a:pPr>
            <a:r>
              <a:rPr lang="en-US" sz="4800" dirty="0"/>
              <a:t>a) </a:t>
            </a:r>
            <a:r>
              <a:rPr lang="en-US" sz="4800" dirty="0" smtClean="0"/>
              <a:t>a </a:t>
            </a:r>
            <a:r>
              <a:rPr lang="en-US" sz="4800" dirty="0"/>
              <a:t>museum;</a:t>
            </a:r>
          </a:p>
          <a:p>
            <a:pPr marL="0" indent="0">
              <a:buNone/>
            </a:pPr>
            <a:r>
              <a:rPr lang="en-US" sz="4800" dirty="0"/>
              <a:t>b) a prison;</a:t>
            </a:r>
          </a:p>
          <a:p>
            <a:pPr marL="0" indent="0">
              <a:buNone/>
            </a:pPr>
            <a:r>
              <a:rPr lang="en-US" sz="4800" dirty="0"/>
              <a:t>c) a fortress;</a:t>
            </a:r>
          </a:p>
          <a:p>
            <a:pPr marL="0" indent="0">
              <a:buNone/>
            </a:pPr>
            <a:r>
              <a:rPr lang="en-US" sz="4800" dirty="0"/>
              <a:t>d) a church.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790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a) a museum</a:t>
            </a:r>
            <a:endParaRPr lang="ru-RU" sz="9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670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332656"/>
            <a:ext cx="7924800" cy="53823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7. What is the Queen’s name?</a:t>
            </a:r>
          </a:p>
          <a:p>
            <a:pPr marL="0" indent="0">
              <a:buNone/>
            </a:pPr>
            <a:r>
              <a:rPr lang="en-US" sz="5400" dirty="0"/>
              <a:t>a) Diana;</a:t>
            </a:r>
          </a:p>
          <a:p>
            <a:pPr marL="0" indent="0">
              <a:buNone/>
            </a:pPr>
            <a:r>
              <a:rPr lang="en-US" sz="5400" dirty="0"/>
              <a:t>b) Mary;</a:t>
            </a:r>
          </a:p>
          <a:p>
            <a:pPr marL="0" indent="0">
              <a:buNone/>
            </a:pPr>
            <a:r>
              <a:rPr lang="en-US" sz="5400" dirty="0"/>
              <a:t>c) Margaret;</a:t>
            </a:r>
          </a:p>
          <a:p>
            <a:pPr marL="0" indent="0">
              <a:buNone/>
            </a:pPr>
            <a:r>
              <a:rPr lang="en-US" sz="5400" dirty="0"/>
              <a:t>d) Elisabeth.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399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d) Elisabeth</a:t>
            </a:r>
            <a:endParaRPr lang="ru-RU" sz="9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98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548680"/>
            <a:ext cx="7924800" cy="5166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/>
              <a:t>8. London stands on the river:</a:t>
            </a:r>
          </a:p>
          <a:p>
            <a:pPr marL="0" indent="0">
              <a:buNone/>
            </a:pPr>
            <a:r>
              <a:rPr lang="en-US" sz="5400" dirty="0"/>
              <a:t>a) Thames;</a:t>
            </a:r>
          </a:p>
          <a:p>
            <a:pPr marL="0" indent="0">
              <a:buNone/>
            </a:pPr>
            <a:r>
              <a:rPr lang="en-US" sz="5400" dirty="0"/>
              <a:t>b) Avon;</a:t>
            </a:r>
          </a:p>
          <a:p>
            <a:pPr marL="0" indent="0">
              <a:buNone/>
            </a:pPr>
            <a:r>
              <a:rPr lang="en-US" sz="5400" dirty="0"/>
              <a:t>c) Severn;</a:t>
            </a:r>
          </a:p>
          <a:p>
            <a:pPr marL="0" indent="0">
              <a:buNone/>
            </a:pPr>
            <a:r>
              <a:rPr lang="en-US" sz="5400" dirty="0"/>
              <a:t>d) Trent.</a:t>
            </a:r>
          </a:p>
          <a:p>
            <a:pPr marL="0" indent="0">
              <a:buNone/>
            </a:pP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826916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a) Thames</a:t>
            </a:r>
            <a:endParaRPr lang="ru-RU" sz="9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223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620688"/>
            <a:ext cx="7924800" cy="5094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/>
              <a:t>9. Great Britain is divided into:</a:t>
            </a:r>
          </a:p>
          <a:p>
            <a:pPr marL="0" indent="0">
              <a:buNone/>
            </a:pPr>
            <a:r>
              <a:rPr lang="en-US" sz="5400" dirty="0"/>
              <a:t>a) </a:t>
            </a:r>
            <a:r>
              <a:rPr lang="en-US" sz="5400" dirty="0" smtClean="0"/>
              <a:t>three </a:t>
            </a:r>
            <a:r>
              <a:rPr lang="en-US" sz="5400" dirty="0"/>
              <a:t>parts;</a:t>
            </a:r>
          </a:p>
          <a:p>
            <a:pPr marL="0" indent="0">
              <a:buNone/>
            </a:pPr>
            <a:r>
              <a:rPr lang="en-US" sz="5400" dirty="0"/>
              <a:t>b) four parts;</a:t>
            </a:r>
          </a:p>
          <a:p>
            <a:pPr marL="0" indent="0">
              <a:buNone/>
            </a:pPr>
            <a:r>
              <a:rPr lang="en-US" sz="5400" dirty="0"/>
              <a:t>c) two parts;</a:t>
            </a:r>
          </a:p>
          <a:p>
            <a:pPr marL="0" indent="0">
              <a:buNone/>
            </a:pPr>
            <a:r>
              <a:rPr lang="en-US" sz="5400" dirty="0"/>
              <a:t>d) five parts.</a:t>
            </a:r>
          </a:p>
          <a:p>
            <a:pPr marL="0" indent="0">
              <a:buNone/>
            </a:pP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4073387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a) three parts</a:t>
            </a:r>
            <a:endParaRPr lang="ru-RU" sz="9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672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76672"/>
            <a:ext cx="7924800" cy="5238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1. What is the capital of England?</a:t>
            </a:r>
          </a:p>
          <a:p>
            <a:pPr marL="0" indent="0">
              <a:buNone/>
            </a:pPr>
            <a:r>
              <a:rPr lang="en-US" sz="4400" dirty="0"/>
              <a:t>a) London;</a:t>
            </a:r>
          </a:p>
          <a:p>
            <a:pPr marL="0" indent="0">
              <a:buNone/>
            </a:pPr>
            <a:r>
              <a:rPr lang="en-US" sz="4400" dirty="0"/>
              <a:t>b) Oxford;</a:t>
            </a:r>
          </a:p>
          <a:p>
            <a:pPr marL="0" indent="0">
              <a:buNone/>
            </a:pPr>
            <a:r>
              <a:rPr lang="en-US" sz="4400" dirty="0"/>
              <a:t>c) York;</a:t>
            </a:r>
          </a:p>
          <a:p>
            <a:pPr marL="0" indent="0">
              <a:buNone/>
            </a:pPr>
            <a:r>
              <a:rPr lang="en-US" sz="4400" dirty="0"/>
              <a:t>d) Glasgow.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0113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04664"/>
            <a:ext cx="7924800" cy="5310336"/>
          </a:xfrm>
        </p:spPr>
        <p:txBody>
          <a:bodyPr/>
          <a:lstStyle/>
          <a:p>
            <a:pPr marL="0" indent="0">
              <a:buNone/>
            </a:pPr>
            <a:r>
              <a:rPr lang="en-US" sz="5400" dirty="0"/>
              <a:t>10. The UK is divided into:</a:t>
            </a:r>
          </a:p>
          <a:p>
            <a:pPr marL="0" indent="0">
              <a:buNone/>
            </a:pPr>
            <a:r>
              <a:rPr lang="en-US" sz="5400" dirty="0"/>
              <a:t>a) </a:t>
            </a:r>
            <a:r>
              <a:rPr lang="en-US" sz="5400" dirty="0" smtClean="0"/>
              <a:t>three </a:t>
            </a:r>
            <a:r>
              <a:rPr lang="en-US" sz="5400" dirty="0"/>
              <a:t>parts;</a:t>
            </a:r>
          </a:p>
          <a:p>
            <a:pPr marL="0" indent="0">
              <a:buNone/>
            </a:pPr>
            <a:r>
              <a:rPr lang="en-US" sz="5400" dirty="0"/>
              <a:t>b) four parts;</a:t>
            </a:r>
          </a:p>
          <a:p>
            <a:pPr marL="0" indent="0">
              <a:buNone/>
            </a:pPr>
            <a:r>
              <a:rPr lang="en-US" sz="5400" dirty="0"/>
              <a:t>c) two parts;</a:t>
            </a:r>
          </a:p>
          <a:p>
            <a:pPr marL="0" indent="0">
              <a:buNone/>
            </a:pPr>
            <a:r>
              <a:rPr lang="en-US" sz="5400" dirty="0"/>
              <a:t>d) five parts.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4293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b) four parts</a:t>
            </a:r>
            <a:endParaRPr lang="ru-RU" sz="9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1905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76672"/>
            <a:ext cx="7924800" cy="5238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11. Where can you see ravens?</a:t>
            </a:r>
          </a:p>
          <a:p>
            <a:pPr marL="0" indent="0">
              <a:buNone/>
            </a:pPr>
            <a:r>
              <a:rPr lang="en-US" sz="4800" dirty="0"/>
              <a:t>a) St. James’ Park;</a:t>
            </a:r>
          </a:p>
          <a:p>
            <a:pPr marL="0" indent="0">
              <a:buNone/>
            </a:pPr>
            <a:r>
              <a:rPr lang="en-US" sz="4800" dirty="0"/>
              <a:t>b) Regent’s Park;</a:t>
            </a:r>
          </a:p>
          <a:p>
            <a:pPr marL="0" indent="0">
              <a:buNone/>
            </a:pPr>
            <a:r>
              <a:rPr lang="en-US" sz="4800" dirty="0"/>
              <a:t>c) Hyde Park;</a:t>
            </a:r>
          </a:p>
          <a:p>
            <a:pPr marL="0" indent="0">
              <a:buNone/>
            </a:pPr>
            <a:r>
              <a:rPr lang="en-US" sz="4800" dirty="0"/>
              <a:t>d) the Tower of London.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9401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d) the Tower of London</a:t>
            </a:r>
            <a:endParaRPr lang="ru-RU" sz="6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661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548680"/>
            <a:ext cx="7924800" cy="51663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5400" dirty="0"/>
              <a:t>12. A tourist bus is</a:t>
            </a:r>
          </a:p>
          <a:p>
            <a:pPr marL="0" indent="0">
              <a:buNone/>
            </a:pPr>
            <a:r>
              <a:rPr lang="en-US" sz="5400" dirty="0"/>
              <a:t>a) </a:t>
            </a:r>
            <a:r>
              <a:rPr lang="en-US" sz="5400" dirty="0" smtClean="0"/>
              <a:t>a </a:t>
            </a:r>
            <a:r>
              <a:rPr lang="en-US" sz="5400" dirty="0"/>
              <a:t>train;</a:t>
            </a:r>
          </a:p>
          <a:p>
            <a:pPr marL="0" indent="0">
              <a:buNone/>
            </a:pPr>
            <a:r>
              <a:rPr lang="en-US" sz="5400" dirty="0"/>
              <a:t>b) a tram;</a:t>
            </a:r>
          </a:p>
          <a:p>
            <a:pPr marL="0" indent="0">
              <a:buNone/>
            </a:pPr>
            <a:r>
              <a:rPr lang="en-US" sz="5400" dirty="0"/>
              <a:t>c) a double-decker;</a:t>
            </a:r>
          </a:p>
          <a:p>
            <a:pPr marL="0" indent="0">
              <a:buNone/>
            </a:pPr>
            <a:r>
              <a:rPr lang="en-US" sz="5400" dirty="0"/>
              <a:t>d) a coach.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1707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c) a double-decker</a:t>
            </a:r>
            <a:endParaRPr lang="ru-RU" sz="8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1984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04664"/>
            <a:ext cx="8210872" cy="53103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/>
              <a:t>13. The flag of the UK is known as:</a:t>
            </a:r>
          </a:p>
          <a:p>
            <a:pPr marL="0" indent="0">
              <a:buNone/>
            </a:pPr>
            <a:r>
              <a:rPr lang="en-US" sz="4800" dirty="0"/>
              <a:t>a) The Union John;</a:t>
            </a:r>
          </a:p>
          <a:p>
            <a:pPr marL="0" indent="0">
              <a:buNone/>
            </a:pPr>
            <a:r>
              <a:rPr lang="en-US" sz="4800" dirty="0"/>
              <a:t>b) the Union Ben;</a:t>
            </a:r>
          </a:p>
          <a:p>
            <a:pPr marL="0" indent="0">
              <a:buNone/>
            </a:pPr>
            <a:r>
              <a:rPr lang="en-US" sz="4800" dirty="0"/>
              <a:t>c) the Union Jack;</a:t>
            </a:r>
          </a:p>
          <a:p>
            <a:pPr marL="0" indent="0">
              <a:buNone/>
            </a:pPr>
            <a:r>
              <a:rPr lang="en-US" sz="4800" dirty="0"/>
              <a:t>d) the Union Sam.</a:t>
            </a:r>
          </a:p>
          <a:p>
            <a:pPr marL="0" indent="0">
              <a:buNone/>
            </a:pP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5933485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c) the Union Jack</a:t>
            </a:r>
            <a:endParaRPr lang="ru-RU" sz="8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0793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76672"/>
            <a:ext cx="7924800" cy="5238328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/>
              <a:t>14. What is the national emblem of Scotland?</a:t>
            </a:r>
          </a:p>
          <a:p>
            <a:pPr marL="0" indent="0">
              <a:buNone/>
            </a:pPr>
            <a:r>
              <a:rPr lang="en-US" sz="4400" dirty="0"/>
              <a:t>a) </a:t>
            </a:r>
            <a:r>
              <a:rPr lang="en-US" sz="4400" dirty="0" smtClean="0"/>
              <a:t>the </a:t>
            </a:r>
            <a:r>
              <a:rPr lang="en-US" sz="4400" dirty="0"/>
              <a:t>red rose;</a:t>
            </a:r>
          </a:p>
          <a:p>
            <a:pPr marL="0" indent="0">
              <a:buNone/>
            </a:pPr>
            <a:r>
              <a:rPr lang="en-US" sz="4400" dirty="0"/>
              <a:t>b) the thistle;</a:t>
            </a:r>
          </a:p>
          <a:p>
            <a:pPr marL="0" indent="0">
              <a:buNone/>
            </a:pPr>
            <a:r>
              <a:rPr lang="en-US" sz="4400" dirty="0"/>
              <a:t>c) the daffodil;</a:t>
            </a:r>
          </a:p>
          <a:p>
            <a:pPr marL="0" indent="0">
              <a:buNone/>
            </a:pPr>
            <a:r>
              <a:rPr lang="en-US" sz="4400" dirty="0"/>
              <a:t>d) the shamrock.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1485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b) the thistle</a:t>
            </a:r>
            <a:endParaRPr lang="ru-RU" sz="9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776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a) London</a:t>
            </a:r>
            <a:endParaRPr lang="ru-RU" sz="9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9043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76672"/>
            <a:ext cx="7924800" cy="5238328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/>
              <a:t>15. What is the national emblem of Wales?</a:t>
            </a:r>
          </a:p>
          <a:p>
            <a:pPr marL="0" indent="0">
              <a:buNone/>
            </a:pPr>
            <a:r>
              <a:rPr lang="en-US" sz="4400" dirty="0"/>
              <a:t>a) </a:t>
            </a:r>
            <a:r>
              <a:rPr lang="en-US" sz="4400" dirty="0" smtClean="0"/>
              <a:t>the </a:t>
            </a:r>
            <a:r>
              <a:rPr lang="en-US" sz="4400" dirty="0"/>
              <a:t>red rose;</a:t>
            </a:r>
          </a:p>
          <a:p>
            <a:pPr marL="0" indent="0">
              <a:buNone/>
            </a:pPr>
            <a:r>
              <a:rPr lang="en-US" sz="4400" dirty="0"/>
              <a:t>b) the thistle;</a:t>
            </a:r>
          </a:p>
          <a:p>
            <a:pPr marL="0" indent="0">
              <a:buNone/>
            </a:pPr>
            <a:r>
              <a:rPr lang="en-US" sz="4400" dirty="0"/>
              <a:t>c) the daffodil;</a:t>
            </a:r>
          </a:p>
          <a:p>
            <a:pPr marL="0" indent="0">
              <a:buNone/>
            </a:pPr>
            <a:r>
              <a:rPr lang="en-US" sz="4400" dirty="0"/>
              <a:t>d) the shamrock.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53706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c) the daffodil</a:t>
            </a:r>
            <a:endParaRPr lang="ru-RU" sz="9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13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548680"/>
            <a:ext cx="7924800" cy="516632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2. What is the official language in the UK?</a:t>
            </a:r>
          </a:p>
          <a:p>
            <a:pPr marL="0" indent="0">
              <a:buNone/>
            </a:pPr>
            <a:r>
              <a:rPr lang="en-US" sz="4000" dirty="0"/>
              <a:t>a) Spanish;</a:t>
            </a:r>
          </a:p>
          <a:p>
            <a:pPr marL="0" indent="0">
              <a:buNone/>
            </a:pPr>
            <a:r>
              <a:rPr lang="en-US" sz="4000" dirty="0"/>
              <a:t>b) English;</a:t>
            </a:r>
          </a:p>
          <a:p>
            <a:pPr marL="0" indent="0">
              <a:buNone/>
            </a:pPr>
            <a:r>
              <a:rPr lang="en-US" sz="4000" dirty="0"/>
              <a:t>c) French;</a:t>
            </a:r>
          </a:p>
          <a:p>
            <a:pPr marL="0" indent="0">
              <a:buNone/>
            </a:pPr>
            <a:r>
              <a:rPr lang="en-US" sz="4000" dirty="0"/>
              <a:t>d) Italian.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5261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b) English</a:t>
            </a:r>
            <a:endParaRPr lang="ru-RU" sz="9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404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548680"/>
            <a:ext cx="7924800" cy="5166320"/>
          </a:xfrm>
        </p:spPr>
        <p:txBody>
          <a:bodyPr/>
          <a:lstStyle/>
          <a:p>
            <a:pPr marL="0" indent="0">
              <a:buNone/>
            </a:pPr>
            <a:r>
              <a:rPr lang="en-US" sz="4800" dirty="0"/>
              <a:t>3. Big Ben is:</a:t>
            </a:r>
          </a:p>
          <a:p>
            <a:pPr marL="0" indent="0">
              <a:buNone/>
            </a:pPr>
            <a:r>
              <a:rPr lang="en-US" sz="4800" dirty="0"/>
              <a:t>a) </a:t>
            </a:r>
            <a:r>
              <a:rPr lang="en-US" sz="4800" dirty="0" smtClean="0"/>
              <a:t>a </a:t>
            </a:r>
            <a:r>
              <a:rPr lang="en-US" sz="4800" dirty="0"/>
              <a:t>city;</a:t>
            </a:r>
          </a:p>
          <a:p>
            <a:pPr marL="0" indent="0">
              <a:buNone/>
            </a:pPr>
            <a:r>
              <a:rPr lang="en-US" sz="4800" dirty="0"/>
              <a:t>b) a </a:t>
            </a:r>
            <a:r>
              <a:rPr lang="en-US" sz="4800" dirty="0" smtClean="0"/>
              <a:t>clock</a:t>
            </a:r>
            <a:r>
              <a:rPr lang="ru-RU" sz="4800" dirty="0" smtClean="0"/>
              <a:t> </a:t>
            </a:r>
            <a:r>
              <a:rPr lang="en-US" sz="4800" dirty="0" smtClean="0"/>
              <a:t>tower;</a:t>
            </a:r>
            <a:endParaRPr lang="en-US" sz="4800" dirty="0"/>
          </a:p>
          <a:p>
            <a:pPr marL="0" indent="0">
              <a:buNone/>
            </a:pPr>
            <a:r>
              <a:rPr lang="en-US" sz="4800" dirty="0"/>
              <a:t>c) a river;</a:t>
            </a:r>
          </a:p>
          <a:p>
            <a:pPr marL="0" indent="0">
              <a:buNone/>
            </a:pPr>
            <a:r>
              <a:rPr lang="en-US" sz="4800" dirty="0"/>
              <a:t>d) a museum.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0514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r>
              <a:rPr lang="en-US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a clock tower</a:t>
            </a:r>
            <a:endParaRPr lang="ru-RU" sz="9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058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692696"/>
            <a:ext cx="7924800" cy="5022304"/>
          </a:xfrm>
        </p:spPr>
        <p:txBody>
          <a:bodyPr/>
          <a:lstStyle/>
          <a:p>
            <a:pPr marL="0" indent="0">
              <a:buNone/>
            </a:pPr>
            <a:r>
              <a:rPr lang="en-US" sz="4800" dirty="0"/>
              <a:t>4. St. Paul’ Cathedral is:</a:t>
            </a:r>
          </a:p>
          <a:p>
            <a:pPr marL="0" indent="0">
              <a:buNone/>
            </a:pPr>
            <a:r>
              <a:rPr lang="en-US" sz="4800" dirty="0"/>
              <a:t>a) </a:t>
            </a:r>
            <a:r>
              <a:rPr lang="en-US" sz="4800" dirty="0" smtClean="0"/>
              <a:t>a </a:t>
            </a:r>
            <a:r>
              <a:rPr lang="en-US" sz="4800" dirty="0"/>
              <a:t>church;</a:t>
            </a:r>
          </a:p>
          <a:p>
            <a:pPr marL="0" indent="0">
              <a:buNone/>
            </a:pPr>
            <a:r>
              <a:rPr lang="en-US" sz="4800" dirty="0"/>
              <a:t>b) a museum;</a:t>
            </a:r>
          </a:p>
          <a:p>
            <a:pPr marL="0" indent="0">
              <a:buNone/>
            </a:pPr>
            <a:r>
              <a:rPr lang="en-US" sz="4800" dirty="0"/>
              <a:t>c) a monument;</a:t>
            </a:r>
          </a:p>
          <a:p>
            <a:pPr marL="0" indent="0">
              <a:buNone/>
            </a:pPr>
            <a:r>
              <a:rPr lang="en-US" sz="4800" dirty="0"/>
              <a:t>d) a tower.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630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a) a church</a:t>
            </a:r>
            <a:endParaRPr lang="ru-RU" sz="9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04451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44</TotalTime>
  <Words>486</Words>
  <Application>Microsoft Office PowerPoint</Application>
  <PresentationFormat>Экран (4:3)</PresentationFormat>
  <Paragraphs>91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Default Theme</vt:lpstr>
      <vt:lpstr>«Brainiest»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«Brainiest»</dc:title>
  <dc:creator>Home</dc:creator>
  <cp:lastModifiedBy>Home</cp:lastModifiedBy>
  <cp:revision>6</cp:revision>
  <dcterms:created xsi:type="dcterms:W3CDTF">2016-02-23T15:58:06Z</dcterms:created>
  <dcterms:modified xsi:type="dcterms:W3CDTF">2016-04-27T17:58:31Z</dcterms:modified>
</cp:coreProperties>
</file>