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35763" cy="9866313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3" autoAdjust="0"/>
    <p:restoredTop sz="93656" autoAdjust="0"/>
  </p:normalViewPr>
  <p:slideViewPr>
    <p:cSldViewPr>
      <p:cViewPr>
        <p:scale>
          <a:sx n="100" d="100"/>
          <a:sy n="100" d="100"/>
        </p:scale>
        <p:origin x="-708" y="66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39775"/>
            <a:ext cx="2646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88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4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59189" cy="10231543"/>
            <a:chOff x="727052" y="176410"/>
            <a:chExt cx="6659189" cy="102315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7052" y="176970"/>
              <a:ext cx="70708" cy="1023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70788" y="176969"/>
              <a:ext cx="4762" cy="1022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08016" y="10400805"/>
              <a:ext cx="6578225" cy="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24137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06982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1417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080807" y="9055399"/>
            <a:ext cx="3702" cy="134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05540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36496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84296" y="937449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8148" y="937925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док.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93979" y="936972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9955" y="938401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кол.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84388" y="937449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731463" y="9055397"/>
            <a:ext cx="6967" cy="134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2217686" y="9055397"/>
            <a:ext cx="14431" cy="134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1483" y="9055397"/>
            <a:ext cx="12103" cy="1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2208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39830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0313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56816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3961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657069" y="9565785"/>
            <a:ext cx="5557" cy="8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0313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2691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340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332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4117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2065" y="954594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283" y="954117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141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323823" y="9142814"/>
            <a:ext cx="216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ВКР.14.450103-02.Д/О.СД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875134" y="9617273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Дипломник</a:t>
            </a:r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750111" y="9737878"/>
            <a:ext cx="7920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>
            <a:off x="898484" y="9928657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849275" y="10062464"/>
            <a:ext cx="7207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контр.</a:t>
            </a:r>
          </a:p>
        </p:txBody>
      </p:sp>
      <p:sp>
        <p:nvSpPr>
          <p:cNvPr id="44" name="Text Box 90"/>
          <p:cNvSpPr txBox="1">
            <a:spLocks noChangeArrowheads="1"/>
          </p:cNvSpPr>
          <p:nvPr/>
        </p:nvSpPr>
        <p:spPr bwMode="auto">
          <a:xfrm>
            <a:off x="949044" y="10209473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Утв.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5742739" y="9918808"/>
            <a:ext cx="159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ТТУ им. а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кадемика М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Осими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450103-02 4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869928" y="453197"/>
            <a:ext cx="64294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809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84"/>
          <p:cNvSpPr txBox="1">
            <a:spLocks noChangeArrowheads="1"/>
          </p:cNvSpPr>
          <p:nvPr/>
        </p:nvSpPr>
        <p:spPr bwMode="auto">
          <a:xfrm>
            <a:off x="1584309" y="9597261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Асоев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М.З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84"/>
          <p:cNvSpPr txBox="1">
            <a:spLocks noChangeArrowheads="1"/>
          </p:cNvSpPr>
          <p:nvPr/>
        </p:nvSpPr>
        <p:spPr bwMode="auto">
          <a:xfrm>
            <a:off x="1512871" y="9740137"/>
            <a:ext cx="85725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Бехбудов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84"/>
          <p:cNvSpPr txBox="1">
            <a:spLocks noChangeArrowheads="1"/>
          </p:cNvSpPr>
          <p:nvPr/>
        </p:nvSpPr>
        <p:spPr bwMode="auto">
          <a:xfrm>
            <a:off x="1512871" y="9954451"/>
            <a:ext cx="57150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Андалебов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84"/>
          <p:cNvSpPr txBox="1">
            <a:spLocks noChangeArrowheads="1"/>
          </p:cNvSpPr>
          <p:nvPr/>
        </p:nvSpPr>
        <p:spPr bwMode="auto">
          <a:xfrm>
            <a:off x="1512871" y="10097327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Бахтдавлатов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84"/>
          <p:cNvSpPr txBox="1">
            <a:spLocks noChangeArrowheads="1"/>
          </p:cNvSpPr>
          <p:nvPr/>
        </p:nvSpPr>
        <p:spPr bwMode="auto">
          <a:xfrm>
            <a:off x="1512871" y="10240203"/>
            <a:ext cx="78581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Оджимамадов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55945" y="9740137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NGN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– технология в г. Гиссаре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69929" y="238883"/>
            <a:ext cx="6429420" cy="752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Содержание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lang="ru-RU" sz="700" dirty="0" smtClean="0">
              <a:latin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Введение…………………………………………….……………………….….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1. Цель, обоснование выбора и задачи дипломный работе. …….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1.1 Цель дипломный работа………….………….…………..……….…..….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1.2 Обоснование для выбора работа………………………………..………..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1.3 Задачи работа……………………………….……………….…………….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2. Аналитическое обзор  сети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……………………..…………..…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2.1. Принципы построения сетей NGN ……………………….…………...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2.2. Обзор услуг в сетях NGN ……………………………………...............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2.3 Классификация оборудование……………………………………………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2.4  Особенности построения сетей доступа………………………………..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Глава 3. Разработка структурной схемы проектируемой сети…………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3.1. Выбор топологии сети доступа…………………….…………………….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3.2. Выбор оборудование  сетей NGN……………..………………..……….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3.3 Проектирование сети NGN…………………………………………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4.Расчетная часть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………………………………………..…………..….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4.1. Расчет оборудование района……………………………………………..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4.2. Расчет параметров транспортных шлюзов……………………………..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4.3. Расчет параметров гибкого коммутатора ………….…………………..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5 .Техника -экономические обоснование проекта………………….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5.1  Необходимые данные для расчета капитальных вложений проекта…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5.2  Расчет капитальных вложений проектируемой сети …………………..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5.3  Расчет эксплуатационных затрат проектируемой сети….……………	</a:t>
            </a:r>
            <a:r>
              <a:rPr lang="ru-RU" sz="700" dirty="0" smtClean="0">
                <a:latin typeface="Arial" pitchFamily="34" charset="0"/>
              </a:rPr>
              <a:t> </a:t>
            </a:r>
            <a:r>
              <a:rPr lang="ru-RU" sz="700" dirty="0" smtClean="0">
                <a:latin typeface="Arial" pitchFamily="34" charset="0"/>
              </a:rPr>
              <a:t>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5.4  Расчет минимальных годовых доходов………………………. ….….….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5.5  Расчет показатели экономической эффективности……………………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 6. Безопасность и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экологичность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6.1 Анализ условий труда оператора ПЭВМ…………………..……………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6.2 Организация рабочего места оператора ПЭВМ…………………….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6.3 Расчет освещения методом коэффициента использования……………..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……………….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…………………………………………………………………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230</Words>
  <Application>Microsoft Office PowerPoint</Application>
  <PresentationFormat>Произвольный</PresentationFormat>
  <Paragraphs>60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51</cp:revision>
  <cp:lastPrinted>2014-06-04T01:36:47Z</cp:lastPrinted>
  <dcterms:created xsi:type="dcterms:W3CDTF">2012-04-07T08:03:25Z</dcterms:created>
  <dcterms:modified xsi:type="dcterms:W3CDTF">2014-06-26T02:51:33Z</dcterms:modified>
</cp:coreProperties>
</file>