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200" d="100"/>
          <a:sy n="200" d="100"/>
        </p:scale>
        <p:origin x="-78" y="10260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642942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Джураев</a:t>
            </a:r>
            <a:r>
              <a:rPr lang="ru-RU" sz="7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Каламов А.К.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Тошматов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740137"/>
            <a:ext cx="24288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084507" y="9597261"/>
            <a:ext cx="26432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084508" y="9597261"/>
            <a:ext cx="2571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Анализ  и сравнение подходов к предоставлению широкополосных услуг на базе технологии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MPLS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98491" y="381759"/>
            <a:ext cx="6584969" cy="827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Введение ......................................................................................................................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1. Широкополосные услуги ..............................................................................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Существующий рынок широкополосных услуг 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Способы предоставления широкополосных услуг...........................................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 Проблемы передачи разнотипного трафика 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Актуальность темы дипломной работы…………….…………………………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2. Технология MPLS..........................................................................................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Общие принципы..................................................................................................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Основные понятия 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2.2.1. Метки.................................................................................................................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2.2.2. Класс эквивалентной пересылки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FEC.............................................................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2.3. Принцип работы ................................................................................................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2.4. Распределение меток 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2.5. Протокол распределения меток LDP..................................................................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2.6. Туннели в MPLS...................................................................................................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2.7.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Traffic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Engineering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3. Подходы к предоставлению широкополосных услуг на базе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технологии MPLS .....................................................................................................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MPLS-VPN ..............................................................................................................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Технология VPLS.................................................................................................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3.2.1. Основы VPLS......................................................................................................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3.2.2. Механизм VPLS..................................................................................................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3.2.3. Сигнализация в VPLS........................................................................................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3.2.3.1. Сигнализации VPLS на основе L2VPN-LDP...................................................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3.2.4.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Масштабируемость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VPLS....................................................................................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 4.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Cравнение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VPN-MPLS и VPLS....................................................................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4.1. Выработка критериев сравнения ............................................................................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Cравнение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VPN-MPLS и VPLS.............................................................................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4.3. Применение технологий VPN-MPLS и 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VPLS ...........................................................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5. Безопасность жизнедеятельность…………………………………………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5.1</a:t>
            </a:r>
            <a:r>
              <a:rPr kumimoji="0" lang="ru-RU" sz="14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рабочего места  оператора…………………………………….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aseline="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5.2 Эргономические требование к рабочего………………………………………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5.3  Расчет  </a:t>
            </a:r>
            <a:r>
              <a:rPr kumimoji="0" lang="ru-RU" sz="1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освешения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методом </a:t>
            </a:r>
            <a:r>
              <a:rPr kumimoji="0" lang="ru-RU" sz="1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коэффициет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использовын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Заключение........................................................................................................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 литературы ...........................................................................................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271</Words>
  <Application>Microsoft Office PowerPoint</Application>
  <PresentationFormat>Произвольный</PresentationFormat>
  <Paragraphs>61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75</cp:revision>
  <cp:lastPrinted>2014-06-04T01:36:47Z</cp:lastPrinted>
  <dcterms:created xsi:type="dcterms:W3CDTF">2012-04-07T08:03:25Z</dcterms:created>
  <dcterms:modified xsi:type="dcterms:W3CDTF">2014-06-27T21:37:41Z</dcterms:modified>
</cp:coreProperties>
</file>