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100" d="100"/>
          <a:sy n="100" d="100"/>
        </p:scale>
        <p:origin x="-708" y="3570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155813" y="902575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69928" y="453197"/>
            <a:ext cx="6429421" cy="860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80975" algn="l"/>
              </a:tabLst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СОДЕРЖАНИЕ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Введение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…..……………………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5725" algn="l"/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Глава 1. Аналитическое обзор технологии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………………..…………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.7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1.1. Развитие технологии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……………………..…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...7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1.2. Краткое рассмотрение основных параметров технологии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…..7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1.3. Сетевая архитектура стандарта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…………...8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1.4.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Радиоинтерфейс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сети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LTE…………………………………………..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…..…10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266700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Глава 2. Основные техническое характеристика технологии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   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266700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2.1 Радиочастотный спектр технологии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………………….……………....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2.2. Взаимодействие стандарта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UMTS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……………………….….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2.3. Использование технологии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MIMO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сетях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…………..…….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….........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>
              <a:tabLst>
                <a:tab pos="180975" algn="l"/>
                <a:tab pos="60102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2.4 Спектр услуг, предоставляемых сетями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………………………….…..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5725" algn="l"/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3.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Расчетный часть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….……………………………………………..………..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3.1. Расчет пропускной способности сети, расчет потенциальных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абонентов……………………………………………………………………20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3.2. Расчет количества   потенциальных абонентов……………………..…...20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оборудования транспортной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сети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3.4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оптического кабеля.......................................................………...….25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4. Выбор оборудование сети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4.1 Выбор управляющего оборудования сети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4.2 Выбор оборудования базовой станции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eNode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Band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4.3 </a:t>
            </a:r>
            <a:r>
              <a:rPr lang="ru-RU" sz="1400" dirty="0" smtClean="0"/>
              <a:t>Выбор оборудования электропитания……………………………………………………..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4.4 </a:t>
            </a:r>
            <a:r>
              <a:rPr lang="ru-RU" sz="1400" dirty="0" smtClean="0"/>
              <a:t>Расчет контура заземления………………………………………………………………………..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5 Техника –экономические обоснование проекта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/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5.1  Необходимые данные для расчета капитальных вложений проекта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5.2  Расчет капитальных вложений проектируемой сети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………………….…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5.3  Расчет эксплуатационных затрат проектируемой сети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…………….…….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5.4  Расчет минимальных годовых доходов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5.5  Расчет показатели экономической эффективности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…………………….…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6.</a:t>
            </a:r>
            <a:r>
              <a:rPr lang="ru-RU" sz="1400" b="1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Безопасность жизнедеятельность…..……………………………………62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6.1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Охрана труда при строительно-монтажных работах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62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6.2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безопасности при эксплуатации антенно-мачтовых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сооружений…………………………………………………………………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63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6.3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молннизащита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…………………………………………………………………..………73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Литературы…………………………..………………………………………..…….74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57150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Косимов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С.Р.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642942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Каламов А.К.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50323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Ёров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 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584573" y="9811575"/>
            <a:ext cx="17859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TD-LTE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353</Words>
  <Application>Microsoft Office PowerPoint</Application>
  <PresentationFormat>Произвольный</PresentationFormat>
  <Paragraphs>62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56</cp:revision>
  <cp:lastPrinted>2014-06-04T01:36:47Z</cp:lastPrinted>
  <dcterms:created xsi:type="dcterms:W3CDTF">2012-04-07T08:03:25Z</dcterms:created>
  <dcterms:modified xsi:type="dcterms:W3CDTF">2014-06-30T16:52:31Z</dcterms:modified>
</cp:coreProperties>
</file>