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100" d="100"/>
          <a:sy n="100" d="100"/>
        </p:scale>
        <p:origin x="-708" y="1746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Саидов М.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Каламов А.К.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50323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Одинаев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 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Совместная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/оптическая маршрутизация в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GMPLS</a:t>
            </a:r>
            <a:endParaRPr lang="ru-RU" sz="1200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61</Words>
  <Application>Microsoft Office PowerPoint</Application>
  <PresentationFormat>Произвольный</PresentationFormat>
  <Paragraphs>25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56</cp:revision>
  <cp:lastPrinted>2014-06-04T01:36:47Z</cp:lastPrinted>
  <dcterms:created xsi:type="dcterms:W3CDTF">2012-04-07T08:03:25Z</dcterms:created>
  <dcterms:modified xsi:type="dcterms:W3CDTF">2014-06-27T18:55:40Z</dcterms:modified>
</cp:coreProperties>
</file>