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97775" cy="10621963"/>
  <p:notesSz cx="6735763" cy="9866313"/>
  <p:defaultTextStyle>
    <a:defPPr>
      <a:defRPr lang="ru-RU"/>
    </a:defPPr>
    <a:lvl1pPr marL="0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6">
          <p15:clr>
            <a:srgbClr val="A4A3A4"/>
          </p15:clr>
        </p15:guide>
        <p15:guide id="2" pos="2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5" autoAdjust="0"/>
    <p:restoredTop sz="94714" autoAdjust="0"/>
  </p:normalViewPr>
  <p:slideViewPr>
    <p:cSldViewPr>
      <p:cViewPr>
        <p:scale>
          <a:sx n="125" d="100"/>
          <a:sy n="125" d="100"/>
        </p:scale>
        <p:origin x="510" y="-5232"/>
      </p:cViewPr>
      <p:guideLst>
        <p:guide orient="horz" pos="3346"/>
        <p:guide pos="23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58D9-2DE6-4EA3-99A5-0F0D8A480497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4700" y="739775"/>
            <a:ext cx="2646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B458A-CC25-4F38-A6AB-6A031324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5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3631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7262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0893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94525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8156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41787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65418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89049" algn="l" defTabSz="10472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B458A-CC25-4F38-A6AB-6A031324300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85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9833" y="3299697"/>
            <a:ext cx="6458109" cy="2276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9666" y="6019113"/>
            <a:ext cx="5318443" cy="27145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4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1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65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9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508391" y="425373"/>
            <a:ext cx="1709499" cy="906309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9893" y="425373"/>
            <a:ext cx="5001869" cy="90630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73" y="6825595"/>
            <a:ext cx="6458109" cy="210964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173" y="4502044"/>
            <a:ext cx="6458109" cy="232355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3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72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08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45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8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17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65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890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9889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2202" y="2478461"/>
            <a:ext cx="3355684" cy="701000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90" y="2377651"/>
            <a:ext cx="3357003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890" y="3368540"/>
            <a:ext cx="3357003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59565" y="2377651"/>
            <a:ext cx="3358322" cy="99089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3631" indent="0">
              <a:buNone/>
              <a:defRPr sz="2300" b="1"/>
            </a:lvl2pPr>
            <a:lvl3pPr marL="1047262" indent="0">
              <a:buNone/>
              <a:defRPr sz="2100" b="1"/>
            </a:lvl3pPr>
            <a:lvl4pPr marL="1570893" indent="0">
              <a:buNone/>
              <a:defRPr sz="1800" b="1"/>
            </a:lvl4pPr>
            <a:lvl5pPr marL="2094525" indent="0">
              <a:buNone/>
              <a:defRPr sz="1800" b="1"/>
            </a:lvl5pPr>
            <a:lvl6pPr marL="2618156" indent="0">
              <a:buNone/>
              <a:defRPr sz="1800" b="1"/>
            </a:lvl6pPr>
            <a:lvl7pPr marL="3141787" indent="0">
              <a:buNone/>
              <a:defRPr sz="1800" b="1"/>
            </a:lvl7pPr>
            <a:lvl8pPr marL="3665418" indent="0">
              <a:buNone/>
              <a:defRPr sz="1800" b="1"/>
            </a:lvl8pPr>
            <a:lvl9pPr marL="418904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59565" y="3368540"/>
            <a:ext cx="3358322" cy="611992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2913"/>
            <a:ext cx="2499616" cy="179983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70519" y="422912"/>
            <a:ext cx="4247368" cy="9065552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9889" y="2222744"/>
            <a:ext cx="2499616" cy="7265719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221" y="7435376"/>
            <a:ext cx="4558665" cy="87778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9221" y="949092"/>
            <a:ext cx="4558665" cy="6373178"/>
          </a:xfrm>
        </p:spPr>
        <p:txBody>
          <a:bodyPr/>
          <a:lstStyle>
            <a:lvl1pPr marL="0" indent="0">
              <a:buNone/>
              <a:defRPr sz="3700"/>
            </a:lvl1pPr>
            <a:lvl2pPr marL="523631" indent="0">
              <a:buNone/>
              <a:defRPr sz="3200"/>
            </a:lvl2pPr>
            <a:lvl3pPr marL="1047262" indent="0">
              <a:buNone/>
              <a:defRPr sz="2700"/>
            </a:lvl3pPr>
            <a:lvl4pPr marL="1570893" indent="0">
              <a:buNone/>
              <a:defRPr sz="2300"/>
            </a:lvl4pPr>
            <a:lvl5pPr marL="2094525" indent="0">
              <a:buNone/>
              <a:defRPr sz="2300"/>
            </a:lvl5pPr>
            <a:lvl6pPr marL="2618156" indent="0">
              <a:buNone/>
              <a:defRPr sz="2300"/>
            </a:lvl6pPr>
            <a:lvl7pPr marL="3141787" indent="0">
              <a:buNone/>
              <a:defRPr sz="2300"/>
            </a:lvl7pPr>
            <a:lvl8pPr marL="3665418" indent="0">
              <a:buNone/>
              <a:defRPr sz="2300"/>
            </a:lvl8pPr>
            <a:lvl9pPr marL="4189049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9221" y="8313164"/>
            <a:ext cx="4558665" cy="1246604"/>
          </a:xfrm>
        </p:spPr>
        <p:txBody>
          <a:bodyPr/>
          <a:lstStyle>
            <a:lvl1pPr marL="0" indent="0">
              <a:buNone/>
              <a:defRPr sz="1600"/>
            </a:lvl1pPr>
            <a:lvl2pPr marL="523631" indent="0">
              <a:buNone/>
              <a:defRPr sz="1400"/>
            </a:lvl2pPr>
            <a:lvl3pPr marL="1047262" indent="0">
              <a:buNone/>
              <a:defRPr sz="1100"/>
            </a:lvl3pPr>
            <a:lvl4pPr marL="1570893" indent="0">
              <a:buNone/>
              <a:defRPr sz="1000"/>
            </a:lvl4pPr>
            <a:lvl5pPr marL="2094525" indent="0">
              <a:buNone/>
              <a:defRPr sz="1000"/>
            </a:lvl5pPr>
            <a:lvl6pPr marL="2618156" indent="0">
              <a:buNone/>
              <a:defRPr sz="1000"/>
            </a:lvl6pPr>
            <a:lvl7pPr marL="3141787" indent="0">
              <a:buNone/>
              <a:defRPr sz="1000"/>
            </a:lvl7pPr>
            <a:lvl8pPr marL="3665418" indent="0">
              <a:buNone/>
              <a:defRPr sz="1000"/>
            </a:lvl8pPr>
            <a:lvl9pPr marL="418904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89" y="425372"/>
            <a:ext cx="6837998" cy="1770328"/>
          </a:xfrm>
          <a:prstGeom prst="rect">
            <a:avLst/>
          </a:prstGeom>
        </p:spPr>
        <p:txBody>
          <a:bodyPr vert="horz" lIns="104726" tIns="52363" rIns="104726" bIns="523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9889" y="2478461"/>
            <a:ext cx="6837998" cy="7010004"/>
          </a:xfrm>
          <a:prstGeom prst="rect">
            <a:avLst/>
          </a:prstGeom>
        </p:spPr>
        <p:txBody>
          <a:bodyPr vert="horz" lIns="104726" tIns="52363" rIns="104726" bIns="52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9889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723-7B79-4D63-897C-973CEC453BAE}" type="datetimeFigureOut">
              <a:rPr lang="ru-RU" smtClean="0"/>
              <a:pPr/>
              <a:t>20.06.2014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95907" y="9844988"/>
            <a:ext cx="2405962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45072" y="9844988"/>
            <a:ext cx="1772814" cy="565521"/>
          </a:xfrm>
          <a:prstGeom prst="rect">
            <a:avLst/>
          </a:prstGeom>
        </p:spPr>
        <p:txBody>
          <a:bodyPr vert="horz" lIns="104726" tIns="52363" rIns="104726" bIns="5236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C645-193E-4948-A312-8330A5B57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7262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2723" indent="-392723" algn="l" defTabSz="104726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0901" indent="-327269" algn="l" defTabSz="104726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9078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709" indent="-261816" algn="l" defTabSz="10472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6340" indent="-261816" algn="l" defTabSz="104726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971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03603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27234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0865" indent="-261816" algn="l" defTabSz="104726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3631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7262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0893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4525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8156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787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65418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89049" algn="l" defTabSz="104726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62"/>
          <p:cNvGrpSpPr/>
          <p:nvPr/>
        </p:nvGrpSpPr>
        <p:grpSpPr>
          <a:xfrm>
            <a:off x="730776" y="167722"/>
            <a:ext cx="6723528" cy="10273168"/>
            <a:chOff x="730776" y="174932"/>
            <a:chExt cx="6723528" cy="10273168"/>
          </a:xfrm>
        </p:grpSpPr>
        <p:sp>
          <p:nvSpPr>
            <p:cNvPr id="62" name="TextBox 61"/>
            <p:cNvSpPr txBox="1"/>
            <p:nvPr/>
          </p:nvSpPr>
          <p:spPr>
            <a:xfrm>
              <a:off x="2210885" y="10232656"/>
              <a:ext cx="8572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i="1" dirty="0" smtClean="0"/>
                <a:t>подпись</a:t>
              </a:r>
              <a:endParaRPr lang="ru-RU" sz="800" i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691526" y="10232656"/>
              <a:ext cx="71438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i="1" dirty="0" smtClean="0"/>
                <a:t>дата</a:t>
              </a:r>
              <a:endParaRPr lang="ru-RU" sz="800" i="1" dirty="0"/>
            </a:p>
          </p:txBody>
        </p:sp>
        <p:grpSp>
          <p:nvGrpSpPr>
            <p:cNvPr id="55" name="Группа 54"/>
            <p:cNvGrpSpPr/>
            <p:nvPr/>
          </p:nvGrpSpPr>
          <p:grpSpPr>
            <a:xfrm>
              <a:off x="730776" y="174932"/>
              <a:ext cx="6662733" cy="10260000"/>
              <a:chOff x="730776" y="174932"/>
              <a:chExt cx="6662733" cy="10260000"/>
            </a:xfrm>
          </p:grpSpPr>
          <p:grpSp>
            <p:nvGrpSpPr>
              <p:cNvPr id="28" name="Группа 27"/>
              <p:cNvGrpSpPr/>
              <p:nvPr/>
            </p:nvGrpSpPr>
            <p:grpSpPr>
              <a:xfrm>
                <a:off x="730776" y="174932"/>
                <a:ext cx="6662733" cy="10260000"/>
                <a:chOff x="730776" y="174932"/>
                <a:chExt cx="6662733" cy="10260000"/>
              </a:xfrm>
            </p:grpSpPr>
            <p:cxnSp>
              <p:nvCxnSpPr>
                <p:cNvPr id="7" name="Прямая соединительная линия 6"/>
                <p:cNvCxnSpPr/>
                <p:nvPr/>
              </p:nvCxnSpPr>
              <p:spPr>
                <a:xfrm flipV="1">
                  <a:off x="731816" y="175038"/>
                  <a:ext cx="6661693" cy="137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>
                  <a:off x="730776" y="174932"/>
                  <a:ext cx="55822" cy="102600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 flipH="1">
                  <a:off x="7367588" y="175038"/>
                  <a:ext cx="17515" cy="10238235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flipV="1">
                  <a:off x="786514" y="10416834"/>
                  <a:ext cx="6581074" cy="933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Прямая соединительная линия 29"/>
              <p:cNvCxnSpPr/>
              <p:nvPr/>
            </p:nvCxnSpPr>
            <p:spPr>
              <a:xfrm>
                <a:off x="778753" y="10256405"/>
                <a:ext cx="2310541" cy="43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>
              <a:xfrm>
                <a:off x="783565" y="10086854"/>
                <a:ext cx="2300222" cy="21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rot="5400000">
                <a:off x="906442" y="10159210"/>
                <a:ext cx="50006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rot="5400000">
                <a:off x="1242993" y="10159210"/>
                <a:ext cx="50006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rot="5400000">
                <a:off x="1611297" y="10159210"/>
                <a:ext cx="50006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 rot="5400000">
                <a:off x="1966899" y="10159210"/>
                <a:ext cx="50006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 rot="5400000">
                <a:off x="2486015" y="10159210"/>
                <a:ext cx="50006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5400000">
                <a:off x="2833680" y="10159210"/>
                <a:ext cx="50006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flipV="1">
                <a:off x="783491" y="9908798"/>
                <a:ext cx="6596821" cy="234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rot="5400000">
                <a:off x="6768000" y="10159210"/>
                <a:ext cx="50006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>
                <a:off x="7020000" y="10123776"/>
                <a:ext cx="337424" cy="228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TextBox 55"/>
            <p:cNvSpPr txBox="1"/>
            <p:nvPr/>
          </p:nvSpPr>
          <p:spPr>
            <a:xfrm>
              <a:off x="7025676" y="9903632"/>
              <a:ext cx="42862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dirty="0"/>
                <a:t>л</a:t>
              </a:r>
              <a:r>
                <a:rPr lang="ru-RU" sz="800" dirty="0" smtClean="0"/>
                <a:t>ист</a:t>
              </a:r>
              <a:endParaRPr lang="ru-RU" sz="8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88407" y="10216415"/>
              <a:ext cx="42862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i="1" dirty="0" err="1"/>
                <a:t>и</a:t>
              </a:r>
              <a:r>
                <a:rPr lang="ru-RU" sz="800" i="1" dirty="0" err="1" smtClean="0"/>
                <a:t>зм</a:t>
              </a:r>
              <a:r>
                <a:rPr lang="ru-RU" sz="800" dirty="0" smtClean="0"/>
                <a:t>.</a:t>
              </a:r>
              <a:r>
                <a:rPr lang="ru-RU" sz="900" dirty="0" smtClean="0"/>
                <a:t> </a:t>
              </a:r>
              <a:endParaRPr lang="ru-RU" sz="9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479482" y="10227893"/>
              <a:ext cx="45244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i="1" dirty="0" smtClean="0"/>
                <a:t>лист</a:t>
              </a:r>
              <a:endParaRPr lang="ru-RU" sz="800" i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803990" y="10230274"/>
              <a:ext cx="77153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i="1" dirty="0" smtClean="0"/>
                <a:t>№ док.</a:t>
              </a:r>
              <a:endParaRPr lang="ru-RU" sz="800" i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79038" y="10230274"/>
              <a:ext cx="58102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800" i="1" dirty="0" smtClean="0"/>
                <a:t>кол. </a:t>
              </a:r>
              <a:r>
                <a:rPr lang="ru-RU" sz="800" i="1" dirty="0" err="1" smtClean="0"/>
                <a:t>уч</a:t>
              </a:r>
              <a:r>
                <a:rPr lang="ru-RU" sz="800" i="1" dirty="0" smtClean="0"/>
                <a:t>.</a:t>
              </a:r>
              <a:endParaRPr lang="ru-RU" sz="800" i="1" dirty="0"/>
            </a:p>
          </p:txBody>
        </p:sp>
      </p:grp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4031421" y="9998905"/>
            <a:ext cx="211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92188"/>
            <a:r>
              <a:rPr lang="ru-RU" sz="1400" dirty="0" smtClean="0"/>
              <a:t>ВКР</a:t>
            </a:r>
            <a:r>
              <a:rPr lang="ru-RU" sz="1400" dirty="0" smtClean="0"/>
              <a:t>.14.450103-02.Д/О.СД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15</Words>
  <Application>Microsoft Office PowerPoint</Application>
  <PresentationFormat>Произвольный</PresentationFormat>
  <Paragraphs>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haydar sirojev</cp:lastModifiedBy>
  <cp:revision>19</cp:revision>
  <cp:lastPrinted>2014-04-15T16:04:31Z</cp:lastPrinted>
  <dcterms:created xsi:type="dcterms:W3CDTF">2012-04-07T08:03:25Z</dcterms:created>
  <dcterms:modified xsi:type="dcterms:W3CDTF">2014-06-20T02:16:13Z</dcterms:modified>
</cp:coreProperties>
</file>