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200" d="100"/>
          <a:sy n="200" d="100"/>
        </p:scale>
        <p:origin x="1620" y="9924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642942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Сафаров  Б .Б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Давлатназаров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Рахимов Ф.Р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98491" y="310321"/>
            <a:ext cx="6500858" cy="720197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Содержание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Введение..................................................................................................................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1.  Общие данные систем доступа 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..........................…………..…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.1. Альтернативные технологии……………………………………..……........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1.2. Технология доступа с помощью КТВ(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CATV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…………………….…..…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2. Требования, предъявляемые к оборудованию доступа 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….…..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2.1  Архитектуры передачи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upstream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данных............................…………..……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2.2  Стандарты модемов........................................................................................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2.3  Стек протоколов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Docsis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……….........................................…..........................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2.4  Подуровень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с………........................................................…........................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2.5 Организация защиты………..............................................…..........................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2.6  Голос по кабелю..................………....................................….........................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3.Планирование сети………....................................................................….....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3.1  Анализ производителей модемов........................................…....……….….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3.2  Устройство и функции кабельного модема……..............…….....................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3.3 Устройство сети....................................................................…........................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3.4 Настройка сети………………………………………………………………..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3.5 Перспективы и проблемы применения КТВ для доступа 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4.Расчет затрат и экономической эффективности планируемой сети……....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4.1 Расчет доходной части на календарный год………………………………….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4.2 Расчет экономических показателей на первый год………………………..….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4.3 Расчет показатели экономической эффективности…………………………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5.  Безопасность жизнедеятельности………………………………………….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5.1 Влияния на окружающею среду реконструкции линии связи……………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5.2 Техника безопасности при работе с оптическим кабелем и ее монтаже…</a:t>
            </a:r>
          </a:p>
          <a:p>
            <a:pPr fontAlgn="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5.3 Расчет искусственного освещения по методу коэффициента</a:t>
            </a:r>
          </a:p>
          <a:p>
            <a:pPr fontAlgn="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использования светового потока……………………………………………..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670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Заключение........................................... .........................................................…..…..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Литература……………………………………………….…………………………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084507" y="9597261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Организация доступа в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 существующим сетям кабельного телевидения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67</Words>
  <Application>Microsoft Office PowerPoint</Application>
  <PresentationFormat>Произвольный</PresentationFormat>
  <Paragraphs>58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65</cp:revision>
  <cp:lastPrinted>2014-06-04T01:36:47Z</cp:lastPrinted>
  <dcterms:created xsi:type="dcterms:W3CDTF">2012-04-07T08:03:25Z</dcterms:created>
  <dcterms:modified xsi:type="dcterms:W3CDTF">2014-06-25T12:34:02Z</dcterms:modified>
</cp:coreProperties>
</file>