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3" autoAdjust="0"/>
    <p:restoredTop sz="93656" autoAdjust="0"/>
  </p:normalViewPr>
  <p:slideViewPr>
    <p:cSldViewPr>
      <p:cViewPr>
        <p:scale>
          <a:sx n="200" d="100"/>
          <a:sy n="200" d="100"/>
        </p:scale>
        <p:origin x="3258" y="10356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918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84296" y="937449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8148" y="937925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док.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217686" y="905539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4117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16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ВКР.14.450103-02.Д/О.СД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875134" y="9617273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Дипломник</a:t>
            </a:r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750111" y="9737878"/>
            <a:ext cx="792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898484" y="9928657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849275" y="10062464"/>
            <a:ext cx="7207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контр.</a:t>
            </a: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949044" y="10209473"/>
            <a:ext cx="5048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742739" y="9918808"/>
            <a:ext cx="1595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ТТУ им. а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кадемика М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Осими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450103-02 4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</a:p>
        </p:txBody>
      </p:sp>
      <p:sp>
        <p:nvSpPr>
          <p:cNvPr id="47" name="Text Box 84"/>
          <p:cNvSpPr txBox="1">
            <a:spLocks noChangeArrowheads="1"/>
          </p:cNvSpPr>
          <p:nvPr/>
        </p:nvSpPr>
        <p:spPr bwMode="auto">
          <a:xfrm>
            <a:off x="1584309" y="9597261"/>
            <a:ext cx="57150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Шарифзода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84"/>
          <p:cNvSpPr txBox="1">
            <a:spLocks noChangeArrowheads="1"/>
          </p:cNvSpPr>
          <p:nvPr/>
        </p:nvSpPr>
        <p:spPr bwMode="auto">
          <a:xfrm>
            <a:off x="1512871" y="9954451"/>
            <a:ext cx="85725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Давлатназаров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З.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84"/>
          <p:cNvSpPr txBox="1">
            <a:spLocks noChangeArrowheads="1"/>
          </p:cNvSpPr>
          <p:nvPr/>
        </p:nvSpPr>
        <p:spPr bwMode="auto">
          <a:xfrm>
            <a:off x="1512871" y="9740137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Каламов А.К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84"/>
          <p:cNvSpPr txBox="1">
            <a:spLocks noChangeArrowheads="1"/>
          </p:cNvSpPr>
          <p:nvPr/>
        </p:nvSpPr>
        <p:spPr bwMode="auto">
          <a:xfrm>
            <a:off x="1512871" y="10097327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Бахтдавлатов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84"/>
          <p:cNvSpPr txBox="1">
            <a:spLocks noChangeArrowheads="1"/>
          </p:cNvSpPr>
          <p:nvPr/>
        </p:nvSpPr>
        <p:spPr bwMode="auto">
          <a:xfrm>
            <a:off x="1512871" y="10240203"/>
            <a:ext cx="78581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Оджимамадов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155945" y="9740137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Модернизация сельских телефонных сетей на базе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NGN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41367" y="310321"/>
            <a:ext cx="6442093" cy="763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	Введение…………………………………………………………………..…………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1. Выбор, цель и задачи дипломного работа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……………………...….…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1.1 Цель дипломный работа……………………………..………….……..….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1.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Обоснование выбора проекта……………………………..……………..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1.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Задачи проекта…………………………………………………………….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2. Телефонизация сельских  районов на базе  NGN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…………..…..…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2.1.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Недостатки и особенности традиционных решений…………….……...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2.2.Телефонизация с помощью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большой емкости …………..........…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2.3. Подходы к телефонизации с использованием абонентских шлюзов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малой емкости.………………………………………….…………….…..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2.4. Особенности использования радиодоступа ………………………..…..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2.5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Управление сетью в районах с малой абонентской плотностью….…..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2.6  Принцип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построения сетей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NGN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2.7  Обзор услуг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сетях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NGN…………………………………………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Классификация оборудования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…………………………………………..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Глава 3. Расчетная часть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……………………………….……………………….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3.1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Расчет числа потоков </a:t>
            </a:r>
            <a:r>
              <a:rPr lang="en-US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E1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 АТС и транспортными шлюзами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3.2. Расчет параметров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транспортных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шлюзов…………………………….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3.3. Расчет оборудования гибкого коммутатора……………………………..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3.4. Расчет оборудования транспортной пакетной сети…………………..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3.5. Определение точек размещения оборудования……………………….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4.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Технико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экономические расчеты………………………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………….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4.1 Необходимые данные для расчета капитальных вложений проекта…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4.2 Расчет капитальных вложений проектируемой сети ………….…...…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4.3  Расчет эксплуатационных затрат проектируемой сети…………..…..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4.54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Расчет показатели экономической эффективности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Разработка вопроса по экологии и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БЖД…………………………….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.1. Организация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рабочего места оператора……………………..……….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5.2.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Эргономические требования к рабочего месту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……………….……..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5.3.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Расчет освещения методом коэффициента использования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Заключение …………………………………………………………………….....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Литература…………………………………………………………………….…..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63</Words>
  <Application>Microsoft Office PowerPoint</Application>
  <PresentationFormat>Произвольный</PresentationFormat>
  <Paragraphs>58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55</cp:revision>
  <cp:lastPrinted>2014-06-04T01:36:47Z</cp:lastPrinted>
  <dcterms:created xsi:type="dcterms:W3CDTF">2012-04-07T08:03:25Z</dcterms:created>
  <dcterms:modified xsi:type="dcterms:W3CDTF">2014-06-27T04:12:51Z</dcterms:modified>
</cp:coreProperties>
</file>