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 autoAdjust="0"/>
    <p:restoredTop sz="94714" autoAdjust="0"/>
  </p:normalViewPr>
  <p:slideViewPr>
    <p:cSldViewPr>
      <p:cViewPr>
        <p:scale>
          <a:sx n="125" d="100"/>
          <a:sy n="125" d="100"/>
        </p:scale>
        <p:origin x="510" y="-5232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5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/>
          <p:cNvGrpSpPr/>
          <p:nvPr/>
        </p:nvGrpSpPr>
        <p:grpSpPr>
          <a:xfrm>
            <a:off x="730776" y="167722"/>
            <a:ext cx="6723528" cy="10273168"/>
            <a:chOff x="730776" y="174932"/>
            <a:chExt cx="6723528" cy="10273168"/>
          </a:xfrm>
        </p:grpSpPr>
        <p:sp>
          <p:nvSpPr>
            <p:cNvPr id="62" name="TextBox 61"/>
            <p:cNvSpPr txBox="1"/>
            <p:nvPr/>
          </p:nvSpPr>
          <p:spPr>
            <a:xfrm>
              <a:off x="2210885" y="10232656"/>
              <a:ext cx="8572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i="1" dirty="0" smtClean="0"/>
                <a:t>подпись</a:t>
              </a:r>
              <a:endParaRPr lang="ru-RU" sz="800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91526" y="10232656"/>
              <a:ext cx="71438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i="1" dirty="0" smtClean="0"/>
                <a:t>дата</a:t>
              </a:r>
              <a:endParaRPr lang="ru-RU" sz="800" i="1" dirty="0"/>
            </a:p>
          </p:txBody>
        </p:sp>
        <p:grpSp>
          <p:nvGrpSpPr>
            <p:cNvPr id="55" name="Группа 54"/>
            <p:cNvGrpSpPr/>
            <p:nvPr/>
          </p:nvGrpSpPr>
          <p:grpSpPr>
            <a:xfrm>
              <a:off x="730776" y="174932"/>
              <a:ext cx="6662733" cy="10260000"/>
              <a:chOff x="730776" y="174932"/>
              <a:chExt cx="6662733" cy="10260000"/>
            </a:xfrm>
          </p:grpSpPr>
          <p:grpSp>
            <p:nvGrpSpPr>
              <p:cNvPr id="28" name="Группа 27"/>
              <p:cNvGrpSpPr/>
              <p:nvPr/>
            </p:nvGrpSpPr>
            <p:grpSpPr>
              <a:xfrm>
                <a:off x="730776" y="174932"/>
                <a:ext cx="6662733" cy="10260000"/>
                <a:chOff x="730776" y="174932"/>
                <a:chExt cx="6662733" cy="10260000"/>
              </a:xfrm>
            </p:grpSpPr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flipV="1">
                  <a:off x="731816" y="175038"/>
                  <a:ext cx="6661693" cy="137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730776" y="174932"/>
                  <a:ext cx="55822" cy="10260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flipH="1">
                  <a:off x="7367588" y="175038"/>
                  <a:ext cx="17515" cy="1023823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V="1">
                  <a:off x="786514" y="10416834"/>
                  <a:ext cx="6581074" cy="933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78753" y="10256405"/>
                <a:ext cx="2310541" cy="43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783565" y="10086854"/>
                <a:ext cx="2300222" cy="2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906442" y="10159210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1242993" y="10159210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1611297" y="10159210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1966899" y="10159210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486015" y="10159210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2833680" y="10159210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783491" y="9908798"/>
                <a:ext cx="6596821" cy="23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768000" y="10159210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020000" y="10123776"/>
                <a:ext cx="337424" cy="22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7025676" y="9903632"/>
              <a:ext cx="4286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/>
                <a:t>л</a:t>
              </a:r>
              <a:r>
                <a:rPr lang="ru-RU" sz="800" dirty="0" smtClean="0"/>
                <a:t>ист</a:t>
              </a:r>
              <a:endParaRPr lang="ru-RU" sz="8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88407" y="10216415"/>
              <a:ext cx="42862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i="1" dirty="0" err="1"/>
                <a:t>и</a:t>
              </a:r>
              <a:r>
                <a:rPr lang="ru-RU" sz="800" i="1" dirty="0" err="1" smtClean="0"/>
                <a:t>зм</a:t>
              </a:r>
              <a:r>
                <a:rPr lang="ru-RU" sz="800" dirty="0" smtClean="0"/>
                <a:t>.</a:t>
              </a:r>
              <a:r>
                <a:rPr lang="ru-RU" sz="900" dirty="0" smtClean="0"/>
                <a:t> </a:t>
              </a:r>
              <a:endParaRPr lang="ru-RU" sz="9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479482" y="10227893"/>
              <a:ext cx="45244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i="1" dirty="0" smtClean="0"/>
                <a:t>лист</a:t>
              </a:r>
              <a:endParaRPr lang="ru-RU" sz="800" i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990" y="10230274"/>
              <a:ext cx="7715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i="1" dirty="0" smtClean="0"/>
                <a:t>№ док.</a:t>
              </a:r>
              <a:endParaRPr lang="ru-RU" sz="800" i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79038" y="10230274"/>
              <a:ext cx="5810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i="1" dirty="0" smtClean="0"/>
                <a:t>кол. </a:t>
              </a:r>
              <a:r>
                <a:rPr lang="ru-RU" sz="800" i="1" dirty="0" err="1" smtClean="0"/>
                <a:t>уч</a:t>
              </a:r>
              <a:r>
                <a:rPr lang="ru-RU" sz="800" i="1" dirty="0" smtClean="0"/>
                <a:t>.</a:t>
              </a:r>
              <a:endParaRPr lang="ru-RU" sz="800" i="1" dirty="0"/>
            </a:p>
          </p:txBody>
        </p:sp>
      </p:grp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031421" y="9998905"/>
            <a:ext cx="2113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dirty="0" smtClean="0"/>
              <a:t>ВКР</a:t>
            </a:r>
            <a:r>
              <a:rPr lang="ru-RU" sz="1400" dirty="0" smtClean="0"/>
              <a:t>.14.450103-02.Д/О.СД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haydar sirojev</cp:lastModifiedBy>
  <cp:revision>19</cp:revision>
  <cp:lastPrinted>2014-04-15T16:04:31Z</cp:lastPrinted>
  <dcterms:created xsi:type="dcterms:W3CDTF">2012-04-07T08:03:25Z</dcterms:created>
  <dcterms:modified xsi:type="dcterms:W3CDTF">2014-06-20T02:16:13Z</dcterms:modified>
</cp:coreProperties>
</file>